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78" r:id="rId14"/>
    <p:sldId id="268" r:id="rId15"/>
    <p:sldId id="269" r:id="rId16"/>
    <p:sldId id="270" r:id="rId17"/>
    <p:sldId id="271" r:id="rId18"/>
    <p:sldId id="272" r:id="rId19"/>
    <p:sldId id="277" r:id="rId20"/>
    <p:sldId id="273" r:id="rId21"/>
    <p:sldId id="274" r:id="rId22"/>
    <p:sldId id="275"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09" autoAdjust="0"/>
  </p:normalViewPr>
  <p:slideViewPr>
    <p:cSldViewPr snapToGrid="0">
      <p:cViewPr varScale="1">
        <p:scale>
          <a:sx n="129" d="100"/>
          <a:sy n="129" d="100"/>
        </p:scale>
        <p:origin x="109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687C7-9E1E-4D10-B95E-ABD7BBF975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45742D9-0216-4032-BE81-6398DD685A15}">
      <dgm:prSet/>
      <dgm:spPr/>
      <dgm:t>
        <a:bodyPr/>
        <a:lstStyle/>
        <a:p>
          <a:r>
            <a:rPr lang="en-US" dirty="0"/>
            <a:t>Top 5 Earthquakes within the last 20 years?</a:t>
          </a:r>
        </a:p>
      </dgm:t>
    </dgm:pt>
    <dgm:pt modelId="{0C10AD56-BB7B-4F09-9479-CEFF9E889A57}" type="parTrans" cxnId="{EA11BB39-636C-4AC2-B627-5DADDE8A0246}">
      <dgm:prSet/>
      <dgm:spPr/>
      <dgm:t>
        <a:bodyPr/>
        <a:lstStyle/>
        <a:p>
          <a:endParaRPr lang="en-US"/>
        </a:p>
      </dgm:t>
    </dgm:pt>
    <dgm:pt modelId="{734E223F-2662-4370-B9BD-2275C096D8D3}" type="sibTrans" cxnId="{EA11BB39-636C-4AC2-B627-5DADDE8A0246}">
      <dgm:prSet/>
      <dgm:spPr/>
      <dgm:t>
        <a:bodyPr/>
        <a:lstStyle/>
        <a:p>
          <a:endParaRPr lang="en-US"/>
        </a:p>
      </dgm:t>
    </dgm:pt>
    <dgm:pt modelId="{EAE30B7F-E475-4EE8-8B20-8A6DD61A5904}">
      <dgm:prSet/>
      <dgm:spPr/>
      <dgm:t>
        <a:bodyPr/>
        <a:lstStyle/>
        <a:p>
          <a:r>
            <a:rPr lang="en-US"/>
            <a:t>Where are the active fault lines?</a:t>
          </a:r>
        </a:p>
      </dgm:t>
    </dgm:pt>
    <dgm:pt modelId="{F43F4F7E-4DEA-4616-B28A-E53FCBBD99FF}" type="parTrans" cxnId="{079D73D1-39F1-47E6-AD59-2DA671B5F454}">
      <dgm:prSet/>
      <dgm:spPr/>
      <dgm:t>
        <a:bodyPr/>
        <a:lstStyle/>
        <a:p>
          <a:endParaRPr lang="en-US"/>
        </a:p>
      </dgm:t>
    </dgm:pt>
    <dgm:pt modelId="{E621BFDA-CDBE-4FE5-8E33-2B6A259CB31E}" type="sibTrans" cxnId="{079D73D1-39F1-47E6-AD59-2DA671B5F454}">
      <dgm:prSet/>
      <dgm:spPr/>
      <dgm:t>
        <a:bodyPr/>
        <a:lstStyle/>
        <a:p>
          <a:endParaRPr lang="en-US"/>
        </a:p>
      </dgm:t>
    </dgm:pt>
    <dgm:pt modelId="{BEE4925F-CC29-431B-BA15-9B02A6958501}">
      <dgm:prSet/>
      <dgm:spPr/>
      <dgm:t>
        <a:bodyPr/>
        <a:lstStyle/>
        <a:p>
          <a:r>
            <a:rPr lang="en-US"/>
            <a:t>Correlation between Magnitude vs Depth?</a:t>
          </a:r>
        </a:p>
      </dgm:t>
    </dgm:pt>
    <dgm:pt modelId="{D8646A4A-43E4-4803-B1AF-409DCE8856B5}" type="parTrans" cxnId="{3455CA42-DBFC-4119-A119-06FFF8147EAF}">
      <dgm:prSet/>
      <dgm:spPr/>
      <dgm:t>
        <a:bodyPr/>
        <a:lstStyle/>
        <a:p>
          <a:endParaRPr lang="en-US"/>
        </a:p>
      </dgm:t>
    </dgm:pt>
    <dgm:pt modelId="{B7A5FC64-D706-4219-BD42-0A9969BEE43D}" type="sibTrans" cxnId="{3455CA42-DBFC-4119-A119-06FFF8147EAF}">
      <dgm:prSet/>
      <dgm:spPr/>
      <dgm:t>
        <a:bodyPr/>
        <a:lstStyle/>
        <a:p>
          <a:endParaRPr lang="en-US"/>
        </a:p>
      </dgm:t>
    </dgm:pt>
    <dgm:pt modelId="{9CA37ABD-D161-40E0-B036-A280F5B168A3}">
      <dgm:prSet/>
      <dgm:spPr/>
      <dgm:t>
        <a:bodyPr/>
        <a:lstStyle/>
        <a:p>
          <a:r>
            <a:rPr lang="en-US"/>
            <a:t>Global and Local Economic impacts of Earthquakes?</a:t>
          </a:r>
        </a:p>
      </dgm:t>
    </dgm:pt>
    <dgm:pt modelId="{0AA93A9D-A590-4409-94A2-2D5E69A0F940}" type="parTrans" cxnId="{AF272D40-7A56-4AED-991D-15C7DD6B4986}">
      <dgm:prSet/>
      <dgm:spPr/>
      <dgm:t>
        <a:bodyPr/>
        <a:lstStyle/>
        <a:p>
          <a:endParaRPr lang="en-US"/>
        </a:p>
      </dgm:t>
    </dgm:pt>
    <dgm:pt modelId="{57F38154-6852-45CC-AC0A-CADC8A77438C}" type="sibTrans" cxnId="{AF272D40-7A56-4AED-991D-15C7DD6B4986}">
      <dgm:prSet/>
      <dgm:spPr/>
      <dgm:t>
        <a:bodyPr/>
        <a:lstStyle/>
        <a:p>
          <a:endParaRPr lang="en-US"/>
        </a:p>
      </dgm:t>
    </dgm:pt>
    <dgm:pt modelId="{355ADBCE-F056-4B7B-859F-69564EAA9282}" type="pres">
      <dgm:prSet presAssocID="{2D1687C7-9E1E-4D10-B95E-ABD7BBF975FD}" presName="linear" presStyleCnt="0">
        <dgm:presLayoutVars>
          <dgm:animLvl val="lvl"/>
          <dgm:resizeHandles val="exact"/>
        </dgm:presLayoutVars>
      </dgm:prSet>
      <dgm:spPr/>
    </dgm:pt>
    <dgm:pt modelId="{ED2B5EDC-D0F1-4725-8883-185737DD41EA}" type="pres">
      <dgm:prSet presAssocID="{345742D9-0216-4032-BE81-6398DD685A15}" presName="parentText" presStyleLbl="node1" presStyleIdx="0" presStyleCnt="4">
        <dgm:presLayoutVars>
          <dgm:chMax val="0"/>
          <dgm:bulletEnabled val="1"/>
        </dgm:presLayoutVars>
      </dgm:prSet>
      <dgm:spPr/>
    </dgm:pt>
    <dgm:pt modelId="{1F8C576C-317D-482D-AB14-6C7621F0099D}" type="pres">
      <dgm:prSet presAssocID="{734E223F-2662-4370-B9BD-2275C096D8D3}" presName="spacer" presStyleCnt="0"/>
      <dgm:spPr/>
    </dgm:pt>
    <dgm:pt modelId="{137420A0-F3BC-4B9B-926B-53F5241C351A}" type="pres">
      <dgm:prSet presAssocID="{EAE30B7F-E475-4EE8-8B20-8A6DD61A5904}" presName="parentText" presStyleLbl="node1" presStyleIdx="1" presStyleCnt="4">
        <dgm:presLayoutVars>
          <dgm:chMax val="0"/>
          <dgm:bulletEnabled val="1"/>
        </dgm:presLayoutVars>
      </dgm:prSet>
      <dgm:spPr/>
    </dgm:pt>
    <dgm:pt modelId="{FD281164-B8B0-40F2-A652-C88D6BDADA40}" type="pres">
      <dgm:prSet presAssocID="{E621BFDA-CDBE-4FE5-8E33-2B6A259CB31E}" presName="spacer" presStyleCnt="0"/>
      <dgm:spPr/>
    </dgm:pt>
    <dgm:pt modelId="{8E27C5C4-08A3-4FFE-B30C-073E406B18CD}" type="pres">
      <dgm:prSet presAssocID="{BEE4925F-CC29-431B-BA15-9B02A6958501}" presName="parentText" presStyleLbl="node1" presStyleIdx="2" presStyleCnt="4">
        <dgm:presLayoutVars>
          <dgm:chMax val="0"/>
          <dgm:bulletEnabled val="1"/>
        </dgm:presLayoutVars>
      </dgm:prSet>
      <dgm:spPr/>
    </dgm:pt>
    <dgm:pt modelId="{90D30BC7-E2DC-42D3-B464-EC2F6AC66886}" type="pres">
      <dgm:prSet presAssocID="{B7A5FC64-D706-4219-BD42-0A9969BEE43D}" presName="spacer" presStyleCnt="0"/>
      <dgm:spPr/>
    </dgm:pt>
    <dgm:pt modelId="{3DAE6FFF-E15E-4137-BA49-EA197EF28C88}" type="pres">
      <dgm:prSet presAssocID="{9CA37ABD-D161-40E0-B036-A280F5B168A3}" presName="parentText" presStyleLbl="node1" presStyleIdx="3" presStyleCnt="4">
        <dgm:presLayoutVars>
          <dgm:chMax val="0"/>
          <dgm:bulletEnabled val="1"/>
        </dgm:presLayoutVars>
      </dgm:prSet>
      <dgm:spPr/>
    </dgm:pt>
  </dgm:ptLst>
  <dgm:cxnLst>
    <dgm:cxn modelId="{C2B58200-23AB-4A04-947E-707711CB86D8}" type="presOf" srcId="{2D1687C7-9E1E-4D10-B95E-ABD7BBF975FD}" destId="{355ADBCE-F056-4B7B-859F-69564EAA9282}" srcOrd="0" destOrd="0" presId="urn:microsoft.com/office/officeart/2005/8/layout/vList2"/>
    <dgm:cxn modelId="{EA11BB39-636C-4AC2-B627-5DADDE8A0246}" srcId="{2D1687C7-9E1E-4D10-B95E-ABD7BBF975FD}" destId="{345742D9-0216-4032-BE81-6398DD685A15}" srcOrd="0" destOrd="0" parTransId="{0C10AD56-BB7B-4F09-9479-CEFF9E889A57}" sibTransId="{734E223F-2662-4370-B9BD-2275C096D8D3}"/>
    <dgm:cxn modelId="{AF272D40-7A56-4AED-991D-15C7DD6B4986}" srcId="{2D1687C7-9E1E-4D10-B95E-ABD7BBF975FD}" destId="{9CA37ABD-D161-40E0-B036-A280F5B168A3}" srcOrd="3" destOrd="0" parTransId="{0AA93A9D-A590-4409-94A2-2D5E69A0F940}" sibTransId="{57F38154-6852-45CC-AC0A-CADC8A77438C}"/>
    <dgm:cxn modelId="{3455CA42-DBFC-4119-A119-06FFF8147EAF}" srcId="{2D1687C7-9E1E-4D10-B95E-ABD7BBF975FD}" destId="{BEE4925F-CC29-431B-BA15-9B02A6958501}" srcOrd="2" destOrd="0" parTransId="{D8646A4A-43E4-4803-B1AF-409DCE8856B5}" sibTransId="{B7A5FC64-D706-4219-BD42-0A9969BEE43D}"/>
    <dgm:cxn modelId="{2592706F-373E-433F-B0F6-3E9210FAB56C}" type="presOf" srcId="{9CA37ABD-D161-40E0-B036-A280F5B168A3}" destId="{3DAE6FFF-E15E-4137-BA49-EA197EF28C88}" srcOrd="0" destOrd="0" presId="urn:microsoft.com/office/officeart/2005/8/layout/vList2"/>
    <dgm:cxn modelId="{66B46F71-E190-4795-B289-F306C52789B1}" type="presOf" srcId="{EAE30B7F-E475-4EE8-8B20-8A6DD61A5904}" destId="{137420A0-F3BC-4B9B-926B-53F5241C351A}" srcOrd="0" destOrd="0" presId="urn:microsoft.com/office/officeart/2005/8/layout/vList2"/>
    <dgm:cxn modelId="{150A46BF-CC6D-49CB-BC83-278B89B7B4EF}" type="presOf" srcId="{BEE4925F-CC29-431B-BA15-9B02A6958501}" destId="{8E27C5C4-08A3-4FFE-B30C-073E406B18CD}" srcOrd="0" destOrd="0" presId="urn:microsoft.com/office/officeart/2005/8/layout/vList2"/>
    <dgm:cxn modelId="{079D73D1-39F1-47E6-AD59-2DA671B5F454}" srcId="{2D1687C7-9E1E-4D10-B95E-ABD7BBF975FD}" destId="{EAE30B7F-E475-4EE8-8B20-8A6DD61A5904}" srcOrd="1" destOrd="0" parTransId="{F43F4F7E-4DEA-4616-B28A-E53FCBBD99FF}" sibTransId="{E621BFDA-CDBE-4FE5-8E33-2B6A259CB31E}"/>
    <dgm:cxn modelId="{B808E5F7-18C0-44BF-BC68-19EF18C1EC82}" type="presOf" srcId="{345742D9-0216-4032-BE81-6398DD685A15}" destId="{ED2B5EDC-D0F1-4725-8883-185737DD41EA}" srcOrd="0" destOrd="0" presId="urn:microsoft.com/office/officeart/2005/8/layout/vList2"/>
    <dgm:cxn modelId="{87AA2EAC-38F8-4AF3-AC71-B865D3FE8509}" type="presParOf" srcId="{355ADBCE-F056-4B7B-859F-69564EAA9282}" destId="{ED2B5EDC-D0F1-4725-8883-185737DD41EA}" srcOrd="0" destOrd="0" presId="urn:microsoft.com/office/officeart/2005/8/layout/vList2"/>
    <dgm:cxn modelId="{96043E02-D124-49EB-8066-6BD3B548C18C}" type="presParOf" srcId="{355ADBCE-F056-4B7B-859F-69564EAA9282}" destId="{1F8C576C-317D-482D-AB14-6C7621F0099D}" srcOrd="1" destOrd="0" presId="urn:microsoft.com/office/officeart/2005/8/layout/vList2"/>
    <dgm:cxn modelId="{28B30115-505B-4866-AA66-CC1981EF979D}" type="presParOf" srcId="{355ADBCE-F056-4B7B-859F-69564EAA9282}" destId="{137420A0-F3BC-4B9B-926B-53F5241C351A}" srcOrd="2" destOrd="0" presId="urn:microsoft.com/office/officeart/2005/8/layout/vList2"/>
    <dgm:cxn modelId="{3F4F4341-839C-462E-B1E0-81EEB6FF07A5}" type="presParOf" srcId="{355ADBCE-F056-4B7B-859F-69564EAA9282}" destId="{FD281164-B8B0-40F2-A652-C88D6BDADA40}" srcOrd="3" destOrd="0" presId="urn:microsoft.com/office/officeart/2005/8/layout/vList2"/>
    <dgm:cxn modelId="{C33B519D-57DA-4C58-ADE5-A3C4850BA6A6}" type="presParOf" srcId="{355ADBCE-F056-4B7B-859F-69564EAA9282}" destId="{8E27C5C4-08A3-4FFE-B30C-073E406B18CD}" srcOrd="4" destOrd="0" presId="urn:microsoft.com/office/officeart/2005/8/layout/vList2"/>
    <dgm:cxn modelId="{46D3AB6D-18C8-4D85-8575-1324737391DA}" type="presParOf" srcId="{355ADBCE-F056-4B7B-859F-69564EAA9282}" destId="{90D30BC7-E2DC-42D3-B464-EC2F6AC66886}" srcOrd="5" destOrd="0" presId="urn:microsoft.com/office/officeart/2005/8/layout/vList2"/>
    <dgm:cxn modelId="{B68EFC32-9F5C-4D93-AE5C-6E9021A0FE24}" type="presParOf" srcId="{355ADBCE-F056-4B7B-859F-69564EAA9282}" destId="{3DAE6FFF-E15E-4137-BA49-EA197EF28C8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79C3CC-FA6D-4FD6-A5E3-6698C2FF5C69}"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F2243750-1E0F-4AE2-9273-1451C46D79A0}">
      <dgm:prSet/>
      <dgm:spPr/>
      <dgm:t>
        <a:bodyPr/>
        <a:lstStyle/>
        <a:p>
          <a:pPr>
            <a:defRPr b="1"/>
          </a:pPr>
          <a:r>
            <a:rPr lang="en-US"/>
            <a:t>2004</a:t>
          </a:r>
        </a:p>
      </dgm:t>
    </dgm:pt>
    <dgm:pt modelId="{0D9487D6-D7D1-42BC-A2E8-A8A7F50E5A7C}" type="parTrans" cxnId="{04FB598C-A377-48AA-AC3E-A715F889427C}">
      <dgm:prSet/>
      <dgm:spPr/>
      <dgm:t>
        <a:bodyPr/>
        <a:lstStyle/>
        <a:p>
          <a:endParaRPr lang="en-US"/>
        </a:p>
      </dgm:t>
    </dgm:pt>
    <dgm:pt modelId="{CA4C5A11-8710-4E94-87AD-494A5C948D7E}" type="sibTrans" cxnId="{04FB598C-A377-48AA-AC3E-A715F889427C}">
      <dgm:prSet/>
      <dgm:spPr/>
      <dgm:t>
        <a:bodyPr/>
        <a:lstStyle/>
        <a:p>
          <a:endParaRPr lang="en-US"/>
        </a:p>
      </dgm:t>
    </dgm:pt>
    <dgm:pt modelId="{E0885A2D-28BF-4FC1-B8A8-22C14D51B406}">
      <dgm:prSet/>
      <dgm:spPr/>
      <dgm:t>
        <a:bodyPr/>
        <a:lstStyle/>
        <a:p>
          <a:r>
            <a:rPr lang="en-US"/>
            <a:t>GDP Per Capita :~$1,150 </a:t>
          </a:r>
        </a:p>
      </dgm:t>
    </dgm:pt>
    <dgm:pt modelId="{880A53D7-FB4E-45E9-AA57-D52BCC0A4FC6}" type="parTrans" cxnId="{34AE70CA-D1B5-4968-8831-5B05B5A1081F}">
      <dgm:prSet/>
      <dgm:spPr/>
      <dgm:t>
        <a:bodyPr/>
        <a:lstStyle/>
        <a:p>
          <a:endParaRPr lang="en-US"/>
        </a:p>
      </dgm:t>
    </dgm:pt>
    <dgm:pt modelId="{2C038364-51EB-47B8-8D2B-A23261D1158B}" type="sibTrans" cxnId="{34AE70CA-D1B5-4968-8831-5B05B5A1081F}">
      <dgm:prSet/>
      <dgm:spPr/>
      <dgm:t>
        <a:bodyPr/>
        <a:lstStyle/>
        <a:p>
          <a:endParaRPr lang="en-US"/>
        </a:p>
      </dgm:t>
    </dgm:pt>
    <dgm:pt modelId="{3AD61B03-5AD6-4E6E-B8A4-8E76F8CD0ED2}">
      <dgm:prSet/>
      <dgm:spPr/>
      <dgm:t>
        <a:bodyPr/>
        <a:lstStyle/>
        <a:p>
          <a:r>
            <a:rPr lang="en-US"/>
            <a:t>GDP Growth: 5.04%</a:t>
          </a:r>
        </a:p>
      </dgm:t>
    </dgm:pt>
    <dgm:pt modelId="{4A5B411A-1F56-4B52-A3D0-F0BF34D9D6B5}" type="parTrans" cxnId="{B6436FF3-B8F4-4A7C-A6EE-81CF66EE1BF0}">
      <dgm:prSet/>
      <dgm:spPr/>
      <dgm:t>
        <a:bodyPr/>
        <a:lstStyle/>
        <a:p>
          <a:endParaRPr lang="en-US"/>
        </a:p>
      </dgm:t>
    </dgm:pt>
    <dgm:pt modelId="{87EABDF7-D69B-4EF7-AD9B-E7D0A36F93E6}" type="sibTrans" cxnId="{B6436FF3-B8F4-4A7C-A6EE-81CF66EE1BF0}">
      <dgm:prSet/>
      <dgm:spPr/>
      <dgm:t>
        <a:bodyPr/>
        <a:lstStyle/>
        <a:p>
          <a:endParaRPr lang="en-US"/>
        </a:p>
      </dgm:t>
    </dgm:pt>
    <dgm:pt modelId="{C879E152-F476-4FFB-A8E6-949450B0EBDD}">
      <dgm:prSet/>
      <dgm:spPr/>
      <dgm:t>
        <a:bodyPr/>
        <a:lstStyle/>
        <a:p>
          <a:r>
            <a:rPr lang="en-US"/>
            <a:t>GDP: $257B</a:t>
          </a:r>
        </a:p>
      </dgm:t>
    </dgm:pt>
    <dgm:pt modelId="{2DF3FBF6-2BA7-4C2F-9653-B7794DD74BDD}" type="parTrans" cxnId="{5BBDD0D4-F953-4AAB-9C94-F88CB09DA887}">
      <dgm:prSet/>
      <dgm:spPr/>
      <dgm:t>
        <a:bodyPr/>
        <a:lstStyle/>
        <a:p>
          <a:endParaRPr lang="en-US"/>
        </a:p>
      </dgm:t>
    </dgm:pt>
    <dgm:pt modelId="{01A75A02-AFC1-443D-AA2A-D83EFF730E72}" type="sibTrans" cxnId="{5BBDD0D4-F953-4AAB-9C94-F88CB09DA887}">
      <dgm:prSet/>
      <dgm:spPr/>
      <dgm:t>
        <a:bodyPr/>
        <a:lstStyle/>
        <a:p>
          <a:endParaRPr lang="en-US"/>
        </a:p>
      </dgm:t>
    </dgm:pt>
    <dgm:pt modelId="{37A9A296-5865-480B-992E-1124CF271FAF}">
      <dgm:prSet/>
      <dgm:spPr/>
      <dgm:t>
        <a:bodyPr/>
        <a:lstStyle/>
        <a:p>
          <a:pPr>
            <a:defRPr b="1"/>
          </a:pPr>
          <a:r>
            <a:rPr lang="en-US"/>
            <a:t>2005</a:t>
          </a:r>
        </a:p>
      </dgm:t>
    </dgm:pt>
    <dgm:pt modelId="{04D34903-14BD-4174-BA85-E4482B65137F}" type="parTrans" cxnId="{BABD2969-4B8D-4C40-8D5F-7CA8AC7736C7}">
      <dgm:prSet/>
      <dgm:spPr/>
      <dgm:t>
        <a:bodyPr/>
        <a:lstStyle/>
        <a:p>
          <a:endParaRPr lang="en-US"/>
        </a:p>
      </dgm:t>
    </dgm:pt>
    <dgm:pt modelId="{037BB24B-DECC-4811-8A10-18B2659972A5}" type="sibTrans" cxnId="{BABD2969-4B8D-4C40-8D5F-7CA8AC7736C7}">
      <dgm:prSet/>
      <dgm:spPr/>
      <dgm:t>
        <a:bodyPr/>
        <a:lstStyle/>
        <a:p>
          <a:endParaRPr lang="en-US"/>
        </a:p>
      </dgm:t>
    </dgm:pt>
    <dgm:pt modelId="{F1BD6538-6E0B-4200-B8BA-FDF69317DBD8}">
      <dgm:prSet/>
      <dgm:spPr/>
      <dgm:t>
        <a:bodyPr/>
        <a:lstStyle/>
        <a:p>
          <a:r>
            <a:rPr lang="en-US"/>
            <a:t>GDP Per Capita:~$1,262</a:t>
          </a:r>
        </a:p>
      </dgm:t>
    </dgm:pt>
    <dgm:pt modelId="{03F9E1C2-2BC1-4F16-962F-0694FBA9E209}" type="parTrans" cxnId="{28D64C67-AEFC-4C1E-ACEB-3C0F266E9308}">
      <dgm:prSet/>
      <dgm:spPr/>
      <dgm:t>
        <a:bodyPr/>
        <a:lstStyle/>
        <a:p>
          <a:endParaRPr lang="en-US"/>
        </a:p>
      </dgm:t>
    </dgm:pt>
    <dgm:pt modelId="{7CE13D97-D015-4DD9-B75C-FA882E6B412C}" type="sibTrans" cxnId="{28D64C67-AEFC-4C1E-ACEB-3C0F266E9308}">
      <dgm:prSet/>
      <dgm:spPr/>
      <dgm:t>
        <a:bodyPr/>
        <a:lstStyle/>
        <a:p>
          <a:endParaRPr lang="en-US"/>
        </a:p>
      </dgm:t>
    </dgm:pt>
    <dgm:pt modelId="{A433B089-1D92-4DBD-BF5F-55F3A634F9B2}">
      <dgm:prSet/>
      <dgm:spPr/>
      <dgm:t>
        <a:bodyPr/>
        <a:lstStyle/>
        <a:p>
          <a:r>
            <a:rPr lang="en-US"/>
            <a:t>GDP Growth: 5.69%</a:t>
          </a:r>
        </a:p>
      </dgm:t>
    </dgm:pt>
    <dgm:pt modelId="{AF2B9E55-7D29-444C-9823-3752B89DCCA1}" type="parTrans" cxnId="{E1DA3849-B062-4569-A47B-7E889FDBA7AC}">
      <dgm:prSet/>
      <dgm:spPr/>
      <dgm:t>
        <a:bodyPr/>
        <a:lstStyle/>
        <a:p>
          <a:endParaRPr lang="en-US"/>
        </a:p>
      </dgm:t>
    </dgm:pt>
    <dgm:pt modelId="{9EF8A92F-3EBF-48B9-91FD-05E2FFD9E56B}" type="sibTrans" cxnId="{E1DA3849-B062-4569-A47B-7E889FDBA7AC}">
      <dgm:prSet/>
      <dgm:spPr/>
      <dgm:t>
        <a:bodyPr/>
        <a:lstStyle/>
        <a:p>
          <a:endParaRPr lang="en-US"/>
        </a:p>
      </dgm:t>
    </dgm:pt>
    <dgm:pt modelId="{E0AFA657-A69A-432D-8A9C-A70614495785}">
      <dgm:prSet/>
      <dgm:spPr/>
      <dgm:t>
        <a:bodyPr/>
        <a:lstStyle/>
        <a:p>
          <a:r>
            <a:rPr lang="en-US"/>
            <a:t>GDP: $286B</a:t>
          </a:r>
        </a:p>
      </dgm:t>
    </dgm:pt>
    <dgm:pt modelId="{56DA0890-1983-40AE-AFD1-9CB871E108B6}" type="parTrans" cxnId="{E4670752-A333-4BEE-BC2C-AB699797A060}">
      <dgm:prSet/>
      <dgm:spPr/>
      <dgm:t>
        <a:bodyPr/>
        <a:lstStyle/>
        <a:p>
          <a:endParaRPr lang="en-US"/>
        </a:p>
      </dgm:t>
    </dgm:pt>
    <dgm:pt modelId="{33D4F171-0822-4F17-9DD0-2FB8A4E92189}" type="sibTrans" cxnId="{E4670752-A333-4BEE-BC2C-AB699797A060}">
      <dgm:prSet/>
      <dgm:spPr/>
      <dgm:t>
        <a:bodyPr/>
        <a:lstStyle/>
        <a:p>
          <a:endParaRPr lang="en-US"/>
        </a:p>
      </dgm:t>
    </dgm:pt>
    <dgm:pt modelId="{4872DC4C-1B72-48C3-BD19-4997FC97ABEA}">
      <dgm:prSet/>
      <dgm:spPr/>
      <dgm:t>
        <a:bodyPr/>
        <a:lstStyle/>
        <a:p>
          <a:pPr>
            <a:defRPr b="1"/>
          </a:pPr>
          <a:r>
            <a:rPr lang="en-US"/>
            <a:t>2006</a:t>
          </a:r>
        </a:p>
      </dgm:t>
    </dgm:pt>
    <dgm:pt modelId="{472742D6-DEA6-4D31-95B8-EB5B846478C7}" type="parTrans" cxnId="{E45917E9-9285-416F-BB16-CA151F180E76}">
      <dgm:prSet/>
      <dgm:spPr/>
      <dgm:t>
        <a:bodyPr/>
        <a:lstStyle/>
        <a:p>
          <a:endParaRPr lang="en-US"/>
        </a:p>
      </dgm:t>
    </dgm:pt>
    <dgm:pt modelId="{9214FBF6-E038-4E3F-A59E-44CAEC633064}" type="sibTrans" cxnId="{E45917E9-9285-416F-BB16-CA151F180E76}">
      <dgm:prSet/>
      <dgm:spPr/>
      <dgm:t>
        <a:bodyPr/>
        <a:lstStyle/>
        <a:p>
          <a:endParaRPr lang="en-US"/>
        </a:p>
      </dgm:t>
    </dgm:pt>
    <dgm:pt modelId="{0F0B426E-5ACD-42B6-98F3-CF7E9A269543}">
      <dgm:prSet/>
      <dgm:spPr/>
      <dgm:t>
        <a:bodyPr/>
        <a:lstStyle/>
        <a:p>
          <a:r>
            <a:rPr lang="en-US"/>
            <a:t>GDP Per Capita:~$1,589 </a:t>
          </a:r>
        </a:p>
      </dgm:t>
    </dgm:pt>
    <dgm:pt modelId="{BB6FDC32-073B-4FE4-99A0-57C75D2CD0A3}" type="parTrans" cxnId="{7C8BDDF6-BD75-4949-A106-74F22950969E}">
      <dgm:prSet/>
      <dgm:spPr/>
      <dgm:t>
        <a:bodyPr/>
        <a:lstStyle/>
        <a:p>
          <a:endParaRPr lang="en-US"/>
        </a:p>
      </dgm:t>
    </dgm:pt>
    <dgm:pt modelId="{DDAD3B4E-DF83-4AAB-9BBF-87BF75D0EFE9}" type="sibTrans" cxnId="{7C8BDDF6-BD75-4949-A106-74F22950969E}">
      <dgm:prSet/>
      <dgm:spPr/>
      <dgm:t>
        <a:bodyPr/>
        <a:lstStyle/>
        <a:p>
          <a:endParaRPr lang="en-US"/>
        </a:p>
      </dgm:t>
    </dgm:pt>
    <dgm:pt modelId="{23AD7501-CEA0-4076-A4BD-A2B4191602A7}">
      <dgm:prSet/>
      <dgm:spPr/>
      <dgm:t>
        <a:bodyPr/>
        <a:lstStyle/>
        <a:p>
          <a:r>
            <a:rPr lang="en-US"/>
            <a:t>GDP Growth: 5.50%</a:t>
          </a:r>
        </a:p>
      </dgm:t>
    </dgm:pt>
    <dgm:pt modelId="{EEEB0421-66B8-4409-8480-05DBEC02CCE8}" type="parTrans" cxnId="{CFECD09B-ED24-43AE-B7F7-62B39FCD45D7}">
      <dgm:prSet/>
      <dgm:spPr/>
      <dgm:t>
        <a:bodyPr/>
        <a:lstStyle/>
        <a:p>
          <a:endParaRPr lang="en-US"/>
        </a:p>
      </dgm:t>
    </dgm:pt>
    <dgm:pt modelId="{E18A0856-1897-4593-8B85-62AA008ECF80}" type="sibTrans" cxnId="{CFECD09B-ED24-43AE-B7F7-62B39FCD45D7}">
      <dgm:prSet/>
      <dgm:spPr/>
      <dgm:t>
        <a:bodyPr/>
        <a:lstStyle/>
        <a:p>
          <a:endParaRPr lang="en-US"/>
        </a:p>
      </dgm:t>
    </dgm:pt>
    <dgm:pt modelId="{66F229E6-CFD0-4790-B34F-26CF5FC5701B}">
      <dgm:prSet/>
      <dgm:spPr/>
      <dgm:t>
        <a:bodyPr/>
        <a:lstStyle/>
        <a:p>
          <a:r>
            <a:rPr lang="en-US"/>
            <a:t>GDP: $365B</a:t>
          </a:r>
        </a:p>
      </dgm:t>
    </dgm:pt>
    <dgm:pt modelId="{99213881-9277-417C-9480-97BB8E46EB85}" type="parTrans" cxnId="{818FE15B-F72B-4F25-A399-1D6319E1E6E9}">
      <dgm:prSet/>
      <dgm:spPr/>
      <dgm:t>
        <a:bodyPr/>
        <a:lstStyle/>
        <a:p>
          <a:endParaRPr lang="en-US"/>
        </a:p>
      </dgm:t>
    </dgm:pt>
    <dgm:pt modelId="{4C590503-D824-4561-BBAB-9CE43ED11C8E}" type="sibTrans" cxnId="{818FE15B-F72B-4F25-A399-1D6319E1E6E9}">
      <dgm:prSet/>
      <dgm:spPr/>
      <dgm:t>
        <a:bodyPr/>
        <a:lstStyle/>
        <a:p>
          <a:endParaRPr lang="en-US"/>
        </a:p>
      </dgm:t>
    </dgm:pt>
    <dgm:pt modelId="{FF084063-1673-4BB0-9D74-FF511FE1B433}" type="pres">
      <dgm:prSet presAssocID="{6C79C3CC-FA6D-4FD6-A5E3-6698C2FF5C69}" presName="root" presStyleCnt="0">
        <dgm:presLayoutVars>
          <dgm:chMax/>
          <dgm:chPref/>
          <dgm:animLvl val="lvl"/>
        </dgm:presLayoutVars>
      </dgm:prSet>
      <dgm:spPr/>
    </dgm:pt>
    <dgm:pt modelId="{A16DCB3A-796C-4F74-BC52-8D46E7720C72}" type="pres">
      <dgm:prSet presAssocID="{6C79C3CC-FA6D-4FD6-A5E3-6698C2FF5C69}"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9786F4BA-AD27-4B69-8940-19E9A34F70B5}" type="pres">
      <dgm:prSet presAssocID="{6C79C3CC-FA6D-4FD6-A5E3-6698C2FF5C69}" presName="nodes" presStyleCnt="0">
        <dgm:presLayoutVars>
          <dgm:chMax/>
          <dgm:chPref/>
          <dgm:animLvl val="lvl"/>
        </dgm:presLayoutVars>
      </dgm:prSet>
      <dgm:spPr/>
    </dgm:pt>
    <dgm:pt modelId="{D0CA0D82-DD00-493E-AE55-361B21341D00}" type="pres">
      <dgm:prSet presAssocID="{F2243750-1E0F-4AE2-9273-1451C46D79A0}" presName="composite" presStyleCnt="0"/>
      <dgm:spPr/>
    </dgm:pt>
    <dgm:pt modelId="{73692027-4E13-4970-BB2C-6F2F7707B502}" type="pres">
      <dgm:prSet presAssocID="{F2243750-1E0F-4AE2-9273-1451C46D79A0}" presName="L1TextContainer" presStyleLbl="revTx" presStyleIdx="0" presStyleCnt="3">
        <dgm:presLayoutVars>
          <dgm:chMax val="1"/>
          <dgm:chPref val="1"/>
          <dgm:bulletEnabled val="1"/>
        </dgm:presLayoutVars>
      </dgm:prSet>
      <dgm:spPr/>
    </dgm:pt>
    <dgm:pt modelId="{108F2F1A-BCB1-4F72-A465-9C87AF683B0A}" type="pres">
      <dgm:prSet presAssocID="{F2243750-1E0F-4AE2-9273-1451C46D79A0}" presName="L2TextContainerWrapper" presStyleCnt="0">
        <dgm:presLayoutVars>
          <dgm:chMax val="0"/>
          <dgm:chPref val="0"/>
          <dgm:bulletEnabled val="1"/>
        </dgm:presLayoutVars>
      </dgm:prSet>
      <dgm:spPr/>
    </dgm:pt>
    <dgm:pt modelId="{BD73B94B-02E1-472B-87FA-4D8E67C68112}" type="pres">
      <dgm:prSet presAssocID="{F2243750-1E0F-4AE2-9273-1451C46D79A0}" presName="L2TextContainer" presStyleLbl="bgAcc1" presStyleIdx="0" presStyleCnt="3"/>
      <dgm:spPr/>
    </dgm:pt>
    <dgm:pt modelId="{5C8EF9DF-E0D8-43CD-A235-6A9C4B00965A}" type="pres">
      <dgm:prSet presAssocID="{F2243750-1E0F-4AE2-9273-1451C46D79A0}" presName="FlexibleEmptyPlaceHolder" presStyleCnt="0"/>
      <dgm:spPr/>
    </dgm:pt>
    <dgm:pt modelId="{2351FD07-86E1-47F8-A451-468603253C45}" type="pres">
      <dgm:prSet presAssocID="{F2243750-1E0F-4AE2-9273-1451C46D79A0}"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49FE751F-F637-4C42-BBF1-8995A2CE3E69}" type="pres">
      <dgm:prSet presAssocID="{F2243750-1E0F-4AE2-9273-1451C46D79A0}" presName="ConnectorPoint" presStyleLbl="alignNode1" presStyleIdx="0" presStyleCnt="3"/>
      <dgm:spPr/>
    </dgm:pt>
    <dgm:pt modelId="{41A7FFEF-5111-47F9-BF74-001FC15153C4}" type="pres">
      <dgm:prSet presAssocID="{F2243750-1E0F-4AE2-9273-1451C46D79A0}" presName="EmptyPlaceHolder" presStyleCnt="0"/>
      <dgm:spPr/>
    </dgm:pt>
    <dgm:pt modelId="{ABFB67E6-736E-4082-8B69-14FF87D464AE}" type="pres">
      <dgm:prSet presAssocID="{CA4C5A11-8710-4E94-87AD-494A5C948D7E}" presName="spaceBetweenRectangles" presStyleCnt="0"/>
      <dgm:spPr/>
    </dgm:pt>
    <dgm:pt modelId="{3E2FEA82-BA47-433E-B7DD-997E0EB7FA6E}" type="pres">
      <dgm:prSet presAssocID="{37A9A296-5865-480B-992E-1124CF271FAF}" presName="composite" presStyleCnt="0"/>
      <dgm:spPr/>
    </dgm:pt>
    <dgm:pt modelId="{6BD1D2EB-F734-4F1E-B294-EC8D9042871F}" type="pres">
      <dgm:prSet presAssocID="{37A9A296-5865-480B-992E-1124CF271FAF}" presName="L1TextContainer" presStyleLbl="revTx" presStyleIdx="1" presStyleCnt="3">
        <dgm:presLayoutVars>
          <dgm:chMax val="1"/>
          <dgm:chPref val="1"/>
          <dgm:bulletEnabled val="1"/>
        </dgm:presLayoutVars>
      </dgm:prSet>
      <dgm:spPr/>
    </dgm:pt>
    <dgm:pt modelId="{C3A46BB9-44D1-406D-B977-4D16F7CE9F65}" type="pres">
      <dgm:prSet presAssocID="{37A9A296-5865-480B-992E-1124CF271FAF}" presName="L2TextContainerWrapper" presStyleCnt="0">
        <dgm:presLayoutVars>
          <dgm:chMax val="0"/>
          <dgm:chPref val="0"/>
          <dgm:bulletEnabled val="1"/>
        </dgm:presLayoutVars>
      </dgm:prSet>
      <dgm:spPr/>
    </dgm:pt>
    <dgm:pt modelId="{2E27F586-C53D-4842-AEC8-DCFDD80C12FC}" type="pres">
      <dgm:prSet presAssocID="{37A9A296-5865-480B-992E-1124CF271FAF}" presName="L2TextContainer" presStyleLbl="bgAcc1" presStyleIdx="1" presStyleCnt="3"/>
      <dgm:spPr/>
    </dgm:pt>
    <dgm:pt modelId="{89DB5EA4-24A0-421D-ADDA-1AC006DCCE51}" type="pres">
      <dgm:prSet presAssocID="{37A9A296-5865-480B-992E-1124CF271FAF}" presName="FlexibleEmptyPlaceHolder" presStyleCnt="0"/>
      <dgm:spPr/>
    </dgm:pt>
    <dgm:pt modelId="{0A503E89-50A5-4B7A-B086-85E1FF67BA34}" type="pres">
      <dgm:prSet presAssocID="{37A9A296-5865-480B-992E-1124CF271FAF}"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0B4FE98F-B114-4FBF-8A89-C89CD9321F3C}" type="pres">
      <dgm:prSet presAssocID="{37A9A296-5865-480B-992E-1124CF271FAF}" presName="ConnectorPoint" presStyleLbl="alignNode1" presStyleIdx="1" presStyleCnt="3"/>
      <dgm:spPr/>
    </dgm:pt>
    <dgm:pt modelId="{083F22A9-E73F-4373-B4FB-C3E7190B58C1}" type="pres">
      <dgm:prSet presAssocID="{37A9A296-5865-480B-992E-1124CF271FAF}" presName="EmptyPlaceHolder" presStyleCnt="0"/>
      <dgm:spPr/>
    </dgm:pt>
    <dgm:pt modelId="{3FC82AE0-17F7-4FEF-9274-394526D5F653}" type="pres">
      <dgm:prSet presAssocID="{037BB24B-DECC-4811-8A10-18B2659972A5}" presName="spaceBetweenRectangles" presStyleCnt="0"/>
      <dgm:spPr/>
    </dgm:pt>
    <dgm:pt modelId="{F40CB660-71E2-4851-BAC6-A809181BE3E2}" type="pres">
      <dgm:prSet presAssocID="{4872DC4C-1B72-48C3-BD19-4997FC97ABEA}" presName="composite" presStyleCnt="0"/>
      <dgm:spPr/>
    </dgm:pt>
    <dgm:pt modelId="{C28A5E2F-8EE9-4FF2-B0B5-C892EA8B1578}" type="pres">
      <dgm:prSet presAssocID="{4872DC4C-1B72-48C3-BD19-4997FC97ABEA}" presName="L1TextContainer" presStyleLbl="revTx" presStyleIdx="2" presStyleCnt="3">
        <dgm:presLayoutVars>
          <dgm:chMax val="1"/>
          <dgm:chPref val="1"/>
          <dgm:bulletEnabled val="1"/>
        </dgm:presLayoutVars>
      </dgm:prSet>
      <dgm:spPr/>
    </dgm:pt>
    <dgm:pt modelId="{BFDE1521-BAEB-488D-BD95-F84D1DBE1ACF}" type="pres">
      <dgm:prSet presAssocID="{4872DC4C-1B72-48C3-BD19-4997FC97ABEA}" presName="L2TextContainerWrapper" presStyleCnt="0">
        <dgm:presLayoutVars>
          <dgm:chMax val="0"/>
          <dgm:chPref val="0"/>
          <dgm:bulletEnabled val="1"/>
        </dgm:presLayoutVars>
      </dgm:prSet>
      <dgm:spPr/>
    </dgm:pt>
    <dgm:pt modelId="{4D34AB1A-409B-4C68-8D66-04206AAD828A}" type="pres">
      <dgm:prSet presAssocID="{4872DC4C-1B72-48C3-BD19-4997FC97ABEA}" presName="L2TextContainer" presStyleLbl="bgAcc1" presStyleIdx="2" presStyleCnt="3"/>
      <dgm:spPr/>
    </dgm:pt>
    <dgm:pt modelId="{D50919C5-1A45-4654-ADC7-D3C7D93C69BA}" type="pres">
      <dgm:prSet presAssocID="{4872DC4C-1B72-48C3-BD19-4997FC97ABEA}" presName="FlexibleEmptyPlaceHolder" presStyleCnt="0"/>
      <dgm:spPr/>
    </dgm:pt>
    <dgm:pt modelId="{B11523EB-5146-4FFE-A917-D648CA10022E}" type="pres">
      <dgm:prSet presAssocID="{4872DC4C-1B72-48C3-BD19-4997FC97ABEA}"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8C79EE57-EFF2-4B5B-8162-9ECFD7C0761E}" type="pres">
      <dgm:prSet presAssocID="{4872DC4C-1B72-48C3-BD19-4997FC97ABEA}" presName="ConnectorPoint" presStyleLbl="alignNode1" presStyleIdx="2" presStyleCnt="3"/>
      <dgm:spPr/>
    </dgm:pt>
    <dgm:pt modelId="{DF733B70-DA6F-46C1-88F7-3FA68CFE5424}" type="pres">
      <dgm:prSet presAssocID="{4872DC4C-1B72-48C3-BD19-4997FC97ABEA}" presName="EmptyPlaceHolder" presStyleCnt="0"/>
      <dgm:spPr/>
    </dgm:pt>
  </dgm:ptLst>
  <dgm:cxnLst>
    <dgm:cxn modelId="{32D54416-768D-4257-B469-5A25FA1CB056}" type="presOf" srcId="{37A9A296-5865-480B-992E-1124CF271FAF}" destId="{6BD1D2EB-F734-4F1E-B294-EC8D9042871F}" srcOrd="0" destOrd="0" presId="urn:microsoft.com/office/officeart/2016/7/layout/BasicTimeline"/>
    <dgm:cxn modelId="{5469FB1B-0C96-45CC-AEE4-82DAE5838410}" type="presOf" srcId="{E0885A2D-28BF-4FC1-B8A8-22C14D51B406}" destId="{BD73B94B-02E1-472B-87FA-4D8E67C68112}" srcOrd="0" destOrd="0" presId="urn:microsoft.com/office/officeart/2016/7/layout/BasicTimeline"/>
    <dgm:cxn modelId="{30AD3F21-BC67-44E7-9337-329A8097AE53}" type="presOf" srcId="{F2243750-1E0F-4AE2-9273-1451C46D79A0}" destId="{73692027-4E13-4970-BB2C-6F2F7707B502}" srcOrd="0" destOrd="0" presId="urn:microsoft.com/office/officeart/2016/7/layout/BasicTimeline"/>
    <dgm:cxn modelId="{26645139-9C7E-459E-A03B-0D61159D2418}" type="presOf" srcId="{4872DC4C-1B72-48C3-BD19-4997FC97ABEA}" destId="{C28A5E2F-8EE9-4FF2-B0B5-C892EA8B1578}" srcOrd="0" destOrd="0" presId="urn:microsoft.com/office/officeart/2016/7/layout/BasicTimeline"/>
    <dgm:cxn modelId="{818FE15B-F72B-4F25-A399-1D6319E1E6E9}" srcId="{4872DC4C-1B72-48C3-BD19-4997FC97ABEA}" destId="{66F229E6-CFD0-4790-B34F-26CF5FC5701B}" srcOrd="2" destOrd="0" parTransId="{99213881-9277-417C-9480-97BB8E46EB85}" sibTransId="{4C590503-D824-4561-BBAB-9CE43ED11C8E}"/>
    <dgm:cxn modelId="{BE1FF85E-5F6E-4C52-B6BC-8B073E0E2F4B}" type="presOf" srcId="{66F229E6-CFD0-4790-B34F-26CF5FC5701B}" destId="{4D34AB1A-409B-4C68-8D66-04206AAD828A}" srcOrd="0" destOrd="2" presId="urn:microsoft.com/office/officeart/2016/7/layout/BasicTimeline"/>
    <dgm:cxn modelId="{BF5BFF45-129E-4C8F-A5E6-0F8B7C857E6A}" type="presOf" srcId="{6C79C3CC-FA6D-4FD6-A5E3-6698C2FF5C69}" destId="{FF084063-1673-4BB0-9D74-FF511FE1B433}" srcOrd="0" destOrd="0" presId="urn:microsoft.com/office/officeart/2016/7/layout/BasicTimeline"/>
    <dgm:cxn modelId="{28D64C67-AEFC-4C1E-ACEB-3C0F266E9308}" srcId="{37A9A296-5865-480B-992E-1124CF271FAF}" destId="{F1BD6538-6E0B-4200-B8BA-FDF69317DBD8}" srcOrd="0" destOrd="0" parTransId="{03F9E1C2-2BC1-4F16-962F-0694FBA9E209}" sibTransId="{7CE13D97-D015-4DD9-B75C-FA882E6B412C}"/>
    <dgm:cxn modelId="{BABD2969-4B8D-4C40-8D5F-7CA8AC7736C7}" srcId="{6C79C3CC-FA6D-4FD6-A5E3-6698C2FF5C69}" destId="{37A9A296-5865-480B-992E-1124CF271FAF}" srcOrd="1" destOrd="0" parTransId="{04D34903-14BD-4174-BA85-E4482B65137F}" sibTransId="{037BB24B-DECC-4811-8A10-18B2659972A5}"/>
    <dgm:cxn modelId="{E1DA3849-B062-4569-A47B-7E889FDBA7AC}" srcId="{37A9A296-5865-480B-992E-1124CF271FAF}" destId="{A433B089-1D92-4DBD-BF5F-55F3A634F9B2}" srcOrd="1" destOrd="0" parTransId="{AF2B9E55-7D29-444C-9823-3752B89DCCA1}" sibTransId="{9EF8A92F-3EBF-48B9-91FD-05E2FFD9E56B}"/>
    <dgm:cxn modelId="{BAD4E94C-CF41-49D1-A7E1-4E10DC38F47F}" type="presOf" srcId="{E0AFA657-A69A-432D-8A9C-A70614495785}" destId="{2E27F586-C53D-4842-AEC8-DCFDD80C12FC}" srcOrd="0" destOrd="2" presId="urn:microsoft.com/office/officeart/2016/7/layout/BasicTimeline"/>
    <dgm:cxn modelId="{E4670752-A333-4BEE-BC2C-AB699797A060}" srcId="{37A9A296-5865-480B-992E-1124CF271FAF}" destId="{E0AFA657-A69A-432D-8A9C-A70614495785}" srcOrd="2" destOrd="0" parTransId="{56DA0890-1983-40AE-AFD1-9CB871E108B6}" sibTransId="{33D4F171-0822-4F17-9DD0-2FB8A4E92189}"/>
    <dgm:cxn modelId="{4CBAD673-859E-4635-B619-0AA6D17CA472}" type="presOf" srcId="{3AD61B03-5AD6-4E6E-B8A4-8E76F8CD0ED2}" destId="{BD73B94B-02E1-472B-87FA-4D8E67C68112}" srcOrd="0" destOrd="1" presId="urn:microsoft.com/office/officeart/2016/7/layout/BasicTimeline"/>
    <dgm:cxn modelId="{78C4077B-4AA8-4D38-B524-325E039984BF}" type="presOf" srcId="{F1BD6538-6E0B-4200-B8BA-FDF69317DBD8}" destId="{2E27F586-C53D-4842-AEC8-DCFDD80C12FC}" srcOrd="0" destOrd="0" presId="urn:microsoft.com/office/officeart/2016/7/layout/BasicTimeline"/>
    <dgm:cxn modelId="{F0E02882-D263-4373-8760-9EAF4F6B0A21}" type="presOf" srcId="{C879E152-F476-4FFB-A8E6-949450B0EBDD}" destId="{BD73B94B-02E1-472B-87FA-4D8E67C68112}" srcOrd="0" destOrd="2" presId="urn:microsoft.com/office/officeart/2016/7/layout/BasicTimeline"/>
    <dgm:cxn modelId="{04FB598C-A377-48AA-AC3E-A715F889427C}" srcId="{6C79C3CC-FA6D-4FD6-A5E3-6698C2FF5C69}" destId="{F2243750-1E0F-4AE2-9273-1451C46D79A0}" srcOrd="0" destOrd="0" parTransId="{0D9487D6-D7D1-42BC-A2E8-A8A7F50E5A7C}" sibTransId="{CA4C5A11-8710-4E94-87AD-494A5C948D7E}"/>
    <dgm:cxn modelId="{CFECD09B-ED24-43AE-B7F7-62B39FCD45D7}" srcId="{4872DC4C-1B72-48C3-BD19-4997FC97ABEA}" destId="{23AD7501-CEA0-4076-A4BD-A2B4191602A7}" srcOrd="1" destOrd="0" parTransId="{EEEB0421-66B8-4409-8480-05DBEC02CCE8}" sibTransId="{E18A0856-1897-4593-8B85-62AA008ECF80}"/>
    <dgm:cxn modelId="{34AE70CA-D1B5-4968-8831-5B05B5A1081F}" srcId="{F2243750-1E0F-4AE2-9273-1451C46D79A0}" destId="{E0885A2D-28BF-4FC1-B8A8-22C14D51B406}" srcOrd="0" destOrd="0" parTransId="{880A53D7-FB4E-45E9-AA57-D52BCC0A4FC6}" sibTransId="{2C038364-51EB-47B8-8D2B-A23261D1158B}"/>
    <dgm:cxn modelId="{D6DB5AD0-48D1-4DAF-B718-808B31BF5EAB}" type="presOf" srcId="{23AD7501-CEA0-4076-A4BD-A2B4191602A7}" destId="{4D34AB1A-409B-4C68-8D66-04206AAD828A}" srcOrd="0" destOrd="1" presId="urn:microsoft.com/office/officeart/2016/7/layout/BasicTimeline"/>
    <dgm:cxn modelId="{5BBDD0D4-F953-4AAB-9C94-F88CB09DA887}" srcId="{F2243750-1E0F-4AE2-9273-1451C46D79A0}" destId="{C879E152-F476-4FFB-A8E6-949450B0EBDD}" srcOrd="2" destOrd="0" parTransId="{2DF3FBF6-2BA7-4C2F-9653-B7794DD74BDD}" sibTransId="{01A75A02-AFC1-443D-AA2A-D83EFF730E72}"/>
    <dgm:cxn modelId="{E45917E9-9285-416F-BB16-CA151F180E76}" srcId="{6C79C3CC-FA6D-4FD6-A5E3-6698C2FF5C69}" destId="{4872DC4C-1B72-48C3-BD19-4997FC97ABEA}" srcOrd="2" destOrd="0" parTransId="{472742D6-DEA6-4D31-95B8-EB5B846478C7}" sibTransId="{9214FBF6-E038-4E3F-A59E-44CAEC633064}"/>
    <dgm:cxn modelId="{306315EB-ACA1-448C-8345-FFF262C53241}" type="presOf" srcId="{0F0B426E-5ACD-42B6-98F3-CF7E9A269543}" destId="{4D34AB1A-409B-4C68-8D66-04206AAD828A}" srcOrd="0" destOrd="0" presId="urn:microsoft.com/office/officeart/2016/7/layout/BasicTimeline"/>
    <dgm:cxn modelId="{B6436FF3-B8F4-4A7C-A6EE-81CF66EE1BF0}" srcId="{F2243750-1E0F-4AE2-9273-1451C46D79A0}" destId="{3AD61B03-5AD6-4E6E-B8A4-8E76F8CD0ED2}" srcOrd="1" destOrd="0" parTransId="{4A5B411A-1F56-4B52-A3D0-F0BF34D9D6B5}" sibTransId="{87EABDF7-D69B-4EF7-AD9B-E7D0A36F93E6}"/>
    <dgm:cxn modelId="{7C8BDDF6-BD75-4949-A106-74F22950969E}" srcId="{4872DC4C-1B72-48C3-BD19-4997FC97ABEA}" destId="{0F0B426E-5ACD-42B6-98F3-CF7E9A269543}" srcOrd="0" destOrd="0" parTransId="{BB6FDC32-073B-4FE4-99A0-57C75D2CD0A3}" sibTransId="{DDAD3B4E-DF83-4AAB-9BBF-87BF75D0EFE9}"/>
    <dgm:cxn modelId="{185DE4FB-AB74-457B-BC32-24C7748A08FF}" type="presOf" srcId="{A433B089-1D92-4DBD-BF5F-55F3A634F9B2}" destId="{2E27F586-C53D-4842-AEC8-DCFDD80C12FC}" srcOrd="0" destOrd="1" presId="urn:microsoft.com/office/officeart/2016/7/layout/BasicTimeline"/>
    <dgm:cxn modelId="{3A5BBFB3-98C7-4E31-AC4A-AB1F9F840144}" type="presParOf" srcId="{FF084063-1673-4BB0-9D74-FF511FE1B433}" destId="{A16DCB3A-796C-4F74-BC52-8D46E7720C72}" srcOrd="0" destOrd="0" presId="urn:microsoft.com/office/officeart/2016/7/layout/BasicTimeline"/>
    <dgm:cxn modelId="{739D8075-03D6-4E1D-8562-6E1214DA476A}" type="presParOf" srcId="{FF084063-1673-4BB0-9D74-FF511FE1B433}" destId="{9786F4BA-AD27-4B69-8940-19E9A34F70B5}" srcOrd="1" destOrd="0" presId="urn:microsoft.com/office/officeart/2016/7/layout/BasicTimeline"/>
    <dgm:cxn modelId="{5D897F38-DB78-4D7E-B16A-43E6B45D0A92}" type="presParOf" srcId="{9786F4BA-AD27-4B69-8940-19E9A34F70B5}" destId="{D0CA0D82-DD00-493E-AE55-361B21341D00}" srcOrd="0" destOrd="0" presId="urn:microsoft.com/office/officeart/2016/7/layout/BasicTimeline"/>
    <dgm:cxn modelId="{5D1463B1-50C6-4000-A2D9-76B5C041FD67}" type="presParOf" srcId="{D0CA0D82-DD00-493E-AE55-361B21341D00}" destId="{73692027-4E13-4970-BB2C-6F2F7707B502}" srcOrd="0" destOrd="0" presId="urn:microsoft.com/office/officeart/2016/7/layout/BasicTimeline"/>
    <dgm:cxn modelId="{73E9FF72-16F6-4CD0-AA05-DB16F7108348}" type="presParOf" srcId="{D0CA0D82-DD00-493E-AE55-361B21341D00}" destId="{108F2F1A-BCB1-4F72-A465-9C87AF683B0A}" srcOrd="1" destOrd="0" presId="urn:microsoft.com/office/officeart/2016/7/layout/BasicTimeline"/>
    <dgm:cxn modelId="{CEDDC062-61B2-49FC-8539-816A3A6082F0}" type="presParOf" srcId="{108F2F1A-BCB1-4F72-A465-9C87AF683B0A}" destId="{BD73B94B-02E1-472B-87FA-4D8E67C68112}" srcOrd="0" destOrd="0" presId="urn:microsoft.com/office/officeart/2016/7/layout/BasicTimeline"/>
    <dgm:cxn modelId="{2120FB8A-BC20-41EA-9423-353FDB52C024}" type="presParOf" srcId="{108F2F1A-BCB1-4F72-A465-9C87AF683B0A}" destId="{5C8EF9DF-E0D8-43CD-A235-6A9C4B00965A}" srcOrd="1" destOrd="0" presId="urn:microsoft.com/office/officeart/2016/7/layout/BasicTimeline"/>
    <dgm:cxn modelId="{D2B14C83-E11A-48A3-9E29-54C88C2C344F}" type="presParOf" srcId="{D0CA0D82-DD00-493E-AE55-361B21341D00}" destId="{2351FD07-86E1-47F8-A451-468603253C45}" srcOrd="2" destOrd="0" presId="urn:microsoft.com/office/officeart/2016/7/layout/BasicTimeline"/>
    <dgm:cxn modelId="{83DB1E53-37FC-454B-AF78-2BC8DA205967}" type="presParOf" srcId="{D0CA0D82-DD00-493E-AE55-361B21341D00}" destId="{49FE751F-F637-4C42-BBF1-8995A2CE3E69}" srcOrd="3" destOrd="0" presId="urn:microsoft.com/office/officeart/2016/7/layout/BasicTimeline"/>
    <dgm:cxn modelId="{D1D8B34F-23EC-427C-A534-8133B15FD813}" type="presParOf" srcId="{D0CA0D82-DD00-493E-AE55-361B21341D00}" destId="{41A7FFEF-5111-47F9-BF74-001FC15153C4}" srcOrd="4" destOrd="0" presId="urn:microsoft.com/office/officeart/2016/7/layout/BasicTimeline"/>
    <dgm:cxn modelId="{FD7179B9-ACFF-4196-B54F-E68FA1231A52}" type="presParOf" srcId="{9786F4BA-AD27-4B69-8940-19E9A34F70B5}" destId="{ABFB67E6-736E-4082-8B69-14FF87D464AE}" srcOrd="1" destOrd="0" presId="urn:microsoft.com/office/officeart/2016/7/layout/BasicTimeline"/>
    <dgm:cxn modelId="{F680AB30-DAFD-4177-80A0-03283F94B649}" type="presParOf" srcId="{9786F4BA-AD27-4B69-8940-19E9A34F70B5}" destId="{3E2FEA82-BA47-433E-B7DD-997E0EB7FA6E}" srcOrd="2" destOrd="0" presId="urn:microsoft.com/office/officeart/2016/7/layout/BasicTimeline"/>
    <dgm:cxn modelId="{D83ED0D9-E648-4685-A0A0-D77B69BBD7C2}" type="presParOf" srcId="{3E2FEA82-BA47-433E-B7DD-997E0EB7FA6E}" destId="{6BD1D2EB-F734-4F1E-B294-EC8D9042871F}" srcOrd="0" destOrd="0" presId="urn:microsoft.com/office/officeart/2016/7/layout/BasicTimeline"/>
    <dgm:cxn modelId="{66474F97-B585-46FA-86E3-36973C425FFE}" type="presParOf" srcId="{3E2FEA82-BA47-433E-B7DD-997E0EB7FA6E}" destId="{C3A46BB9-44D1-406D-B977-4D16F7CE9F65}" srcOrd="1" destOrd="0" presId="urn:microsoft.com/office/officeart/2016/7/layout/BasicTimeline"/>
    <dgm:cxn modelId="{1E4AA5AD-5964-4F58-BF0C-1CE7BFDA3180}" type="presParOf" srcId="{C3A46BB9-44D1-406D-B977-4D16F7CE9F65}" destId="{2E27F586-C53D-4842-AEC8-DCFDD80C12FC}" srcOrd="0" destOrd="0" presId="urn:microsoft.com/office/officeart/2016/7/layout/BasicTimeline"/>
    <dgm:cxn modelId="{30841293-94FF-4E60-95D8-8D50B801989F}" type="presParOf" srcId="{C3A46BB9-44D1-406D-B977-4D16F7CE9F65}" destId="{89DB5EA4-24A0-421D-ADDA-1AC006DCCE51}" srcOrd="1" destOrd="0" presId="urn:microsoft.com/office/officeart/2016/7/layout/BasicTimeline"/>
    <dgm:cxn modelId="{1F773C6A-D9E0-4B2D-8061-7CE122586E22}" type="presParOf" srcId="{3E2FEA82-BA47-433E-B7DD-997E0EB7FA6E}" destId="{0A503E89-50A5-4B7A-B086-85E1FF67BA34}" srcOrd="2" destOrd="0" presId="urn:microsoft.com/office/officeart/2016/7/layout/BasicTimeline"/>
    <dgm:cxn modelId="{CE834ABB-76F9-4809-BE11-37E66B4B2F54}" type="presParOf" srcId="{3E2FEA82-BA47-433E-B7DD-997E0EB7FA6E}" destId="{0B4FE98F-B114-4FBF-8A89-C89CD9321F3C}" srcOrd="3" destOrd="0" presId="urn:microsoft.com/office/officeart/2016/7/layout/BasicTimeline"/>
    <dgm:cxn modelId="{2A73868E-D1A0-448B-99CD-6FCEFA1F03A6}" type="presParOf" srcId="{3E2FEA82-BA47-433E-B7DD-997E0EB7FA6E}" destId="{083F22A9-E73F-4373-B4FB-C3E7190B58C1}" srcOrd="4" destOrd="0" presId="urn:microsoft.com/office/officeart/2016/7/layout/BasicTimeline"/>
    <dgm:cxn modelId="{0D7EDC1C-8902-4AA4-BF8C-69E48A877106}" type="presParOf" srcId="{9786F4BA-AD27-4B69-8940-19E9A34F70B5}" destId="{3FC82AE0-17F7-4FEF-9274-394526D5F653}" srcOrd="3" destOrd="0" presId="urn:microsoft.com/office/officeart/2016/7/layout/BasicTimeline"/>
    <dgm:cxn modelId="{F9B9D712-01CB-4009-A2E1-1E9325CCF805}" type="presParOf" srcId="{9786F4BA-AD27-4B69-8940-19E9A34F70B5}" destId="{F40CB660-71E2-4851-BAC6-A809181BE3E2}" srcOrd="4" destOrd="0" presId="urn:microsoft.com/office/officeart/2016/7/layout/BasicTimeline"/>
    <dgm:cxn modelId="{17A9D624-18D0-43A4-9081-E008AC43C7C6}" type="presParOf" srcId="{F40CB660-71E2-4851-BAC6-A809181BE3E2}" destId="{C28A5E2F-8EE9-4FF2-B0B5-C892EA8B1578}" srcOrd="0" destOrd="0" presId="urn:microsoft.com/office/officeart/2016/7/layout/BasicTimeline"/>
    <dgm:cxn modelId="{C476A89A-E453-4BE2-B4E0-3E8FB4536655}" type="presParOf" srcId="{F40CB660-71E2-4851-BAC6-A809181BE3E2}" destId="{BFDE1521-BAEB-488D-BD95-F84D1DBE1ACF}" srcOrd="1" destOrd="0" presId="urn:microsoft.com/office/officeart/2016/7/layout/BasicTimeline"/>
    <dgm:cxn modelId="{0676B2BC-D9F9-4219-A6F3-55C50D9E4ACC}" type="presParOf" srcId="{BFDE1521-BAEB-488D-BD95-F84D1DBE1ACF}" destId="{4D34AB1A-409B-4C68-8D66-04206AAD828A}" srcOrd="0" destOrd="0" presId="urn:microsoft.com/office/officeart/2016/7/layout/BasicTimeline"/>
    <dgm:cxn modelId="{D5F6B3F3-A112-46CC-9AC7-A8E4E8F9E172}" type="presParOf" srcId="{BFDE1521-BAEB-488D-BD95-F84D1DBE1ACF}" destId="{D50919C5-1A45-4654-ADC7-D3C7D93C69BA}" srcOrd="1" destOrd="0" presId="urn:microsoft.com/office/officeart/2016/7/layout/BasicTimeline"/>
    <dgm:cxn modelId="{BCD916D7-F478-4F7E-B64B-66D3B9BA3182}" type="presParOf" srcId="{F40CB660-71E2-4851-BAC6-A809181BE3E2}" destId="{B11523EB-5146-4FFE-A917-D648CA10022E}" srcOrd="2" destOrd="0" presId="urn:microsoft.com/office/officeart/2016/7/layout/BasicTimeline"/>
    <dgm:cxn modelId="{FCE2A3C0-DA0C-42CE-9776-3390D5D805A2}" type="presParOf" srcId="{F40CB660-71E2-4851-BAC6-A809181BE3E2}" destId="{8C79EE57-EFF2-4B5B-8162-9ECFD7C0761E}" srcOrd="3" destOrd="0" presId="urn:microsoft.com/office/officeart/2016/7/layout/BasicTimeline"/>
    <dgm:cxn modelId="{13F4BDF2-529E-489F-BB34-DC4F0FE98746}" type="presParOf" srcId="{F40CB660-71E2-4851-BAC6-A809181BE3E2}" destId="{DF733B70-DA6F-46C1-88F7-3FA68CFE5424}"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BBE2D7-5705-4932-A110-9FB691392F90}"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A6733629-90EB-4097-A73E-62C9C2A18767}">
      <dgm:prSet/>
      <dgm:spPr/>
      <dgm:t>
        <a:bodyPr/>
        <a:lstStyle/>
        <a:p>
          <a:pPr>
            <a:defRPr b="1"/>
          </a:pPr>
          <a:r>
            <a:rPr lang="en-US"/>
            <a:t>2005</a:t>
          </a:r>
        </a:p>
      </dgm:t>
    </dgm:pt>
    <dgm:pt modelId="{31199C89-85D3-4313-8F6A-63692EEF7163}" type="parTrans" cxnId="{EF15D90A-B8B2-42BD-8697-D9C8CABAEABF}">
      <dgm:prSet/>
      <dgm:spPr/>
      <dgm:t>
        <a:bodyPr/>
        <a:lstStyle/>
        <a:p>
          <a:endParaRPr lang="en-US"/>
        </a:p>
      </dgm:t>
    </dgm:pt>
    <dgm:pt modelId="{EE08173D-ED05-4CF9-AAC7-5C7F1F369988}" type="sibTrans" cxnId="{EF15D90A-B8B2-42BD-8697-D9C8CABAEABF}">
      <dgm:prSet/>
      <dgm:spPr/>
      <dgm:t>
        <a:bodyPr/>
        <a:lstStyle/>
        <a:p>
          <a:endParaRPr lang="en-US"/>
        </a:p>
      </dgm:t>
    </dgm:pt>
    <dgm:pt modelId="{203FAA13-5BAA-46DA-8672-0DDB85196091}">
      <dgm:prSet/>
      <dgm:spPr/>
      <dgm:t>
        <a:bodyPr/>
        <a:lstStyle/>
        <a:p>
          <a:r>
            <a:rPr lang="en-US"/>
            <a:t>GDP Per Capita:~$1,262</a:t>
          </a:r>
        </a:p>
      </dgm:t>
    </dgm:pt>
    <dgm:pt modelId="{83242485-3F4F-4698-8E26-8ECB2799A8B3}" type="parTrans" cxnId="{A1DCE11B-CE48-459A-B55F-086AE7CD4C84}">
      <dgm:prSet/>
      <dgm:spPr/>
      <dgm:t>
        <a:bodyPr/>
        <a:lstStyle/>
        <a:p>
          <a:endParaRPr lang="en-US"/>
        </a:p>
      </dgm:t>
    </dgm:pt>
    <dgm:pt modelId="{3D094C36-4E9F-4F71-BE80-030C67928D34}" type="sibTrans" cxnId="{A1DCE11B-CE48-459A-B55F-086AE7CD4C84}">
      <dgm:prSet/>
      <dgm:spPr/>
      <dgm:t>
        <a:bodyPr/>
        <a:lstStyle/>
        <a:p>
          <a:endParaRPr lang="en-US"/>
        </a:p>
      </dgm:t>
    </dgm:pt>
    <dgm:pt modelId="{2DA8C4A8-FF3B-4FBF-B6CF-E35E058EA850}">
      <dgm:prSet/>
      <dgm:spPr/>
      <dgm:t>
        <a:bodyPr/>
        <a:lstStyle/>
        <a:p>
          <a:r>
            <a:rPr lang="en-US"/>
            <a:t>GDP Growth: 5.69%</a:t>
          </a:r>
        </a:p>
      </dgm:t>
    </dgm:pt>
    <dgm:pt modelId="{D571C768-DDC6-45F9-A3A7-FB638C205DBB}" type="parTrans" cxnId="{315EFFCD-F5CD-44A9-B12A-B93BD71D517B}">
      <dgm:prSet/>
      <dgm:spPr/>
      <dgm:t>
        <a:bodyPr/>
        <a:lstStyle/>
        <a:p>
          <a:endParaRPr lang="en-US"/>
        </a:p>
      </dgm:t>
    </dgm:pt>
    <dgm:pt modelId="{CF1AC83B-B3A2-439E-8071-2B8322DA1F32}" type="sibTrans" cxnId="{315EFFCD-F5CD-44A9-B12A-B93BD71D517B}">
      <dgm:prSet/>
      <dgm:spPr/>
      <dgm:t>
        <a:bodyPr/>
        <a:lstStyle/>
        <a:p>
          <a:endParaRPr lang="en-US"/>
        </a:p>
      </dgm:t>
    </dgm:pt>
    <dgm:pt modelId="{C054DF60-262B-4233-B0A7-0BD3E07533EA}">
      <dgm:prSet/>
      <dgm:spPr/>
      <dgm:t>
        <a:bodyPr/>
        <a:lstStyle/>
        <a:p>
          <a:r>
            <a:rPr lang="en-US"/>
            <a:t>GDP: $286B</a:t>
          </a:r>
        </a:p>
      </dgm:t>
    </dgm:pt>
    <dgm:pt modelId="{FF06515A-C185-4E72-B8CD-794519187912}" type="parTrans" cxnId="{A60BAEC0-C169-4188-B805-2A8CE29A06B4}">
      <dgm:prSet/>
      <dgm:spPr/>
      <dgm:t>
        <a:bodyPr/>
        <a:lstStyle/>
        <a:p>
          <a:endParaRPr lang="en-US"/>
        </a:p>
      </dgm:t>
    </dgm:pt>
    <dgm:pt modelId="{DBBC89B9-C1D1-4F5D-86E7-333031D4F0C6}" type="sibTrans" cxnId="{A60BAEC0-C169-4188-B805-2A8CE29A06B4}">
      <dgm:prSet/>
      <dgm:spPr/>
      <dgm:t>
        <a:bodyPr/>
        <a:lstStyle/>
        <a:p>
          <a:endParaRPr lang="en-US"/>
        </a:p>
      </dgm:t>
    </dgm:pt>
    <dgm:pt modelId="{2B7AF0F8-1786-4490-9B13-BC9FAD755C6C}">
      <dgm:prSet/>
      <dgm:spPr/>
      <dgm:t>
        <a:bodyPr/>
        <a:lstStyle/>
        <a:p>
          <a:pPr>
            <a:defRPr b="1"/>
          </a:pPr>
          <a:r>
            <a:rPr lang="en-US"/>
            <a:t>2006</a:t>
          </a:r>
        </a:p>
      </dgm:t>
    </dgm:pt>
    <dgm:pt modelId="{1A2B6AEF-BBAC-450D-89A8-12867E705C06}" type="parTrans" cxnId="{EB271CEE-2F1A-4D8A-BA7E-8F51634A0E33}">
      <dgm:prSet/>
      <dgm:spPr/>
      <dgm:t>
        <a:bodyPr/>
        <a:lstStyle/>
        <a:p>
          <a:endParaRPr lang="en-US"/>
        </a:p>
      </dgm:t>
    </dgm:pt>
    <dgm:pt modelId="{6A72349E-99EB-43DE-B821-B4F93CD78D2A}" type="sibTrans" cxnId="{EB271CEE-2F1A-4D8A-BA7E-8F51634A0E33}">
      <dgm:prSet/>
      <dgm:spPr/>
      <dgm:t>
        <a:bodyPr/>
        <a:lstStyle/>
        <a:p>
          <a:endParaRPr lang="en-US"/>
        </a:p>
      </dgm:t>
    </dgm:pt>
    <dgm:pt modelId="{DEFA1497-CEA0-4A51-93C8-306C86837B3D}">
      <dgm:prSet/>
      <dgm:spPr/>
      <dgm:t>
        <a:bodyPr/>
        <a:lstStyle/>
        <a:p>
          <a:r>
            <a:rPr lang="en-US"/>
            <a:t>GDP Per Capita:~$1,589 </a:t>
          </a:r>
        </a:p>
      </dgm:t>
    </dgm:pt>
    <dgm:pt modelId="{A492DCA7-D320-4460-8B8A-8A4BF1CDD929}" type="parTrans" cxnId="{06C1C536-D61A-4CDC-8533-3DA7FE2B72FC}">
      <dgm:prSet/>
      <dgm:spPr/>
      <dgm:t>
        <a:bodyPr/>
        <a:lstStyle/>
        <a:p>
          <a:endParaRPr lang="en-US"/>
        </a:p>
      </dgm:t>
    </dgm:pt>
    <dgm:pt modelId="{AB6A5096-C98A-4FF5-B84C-29E16DFA967A}" type="sibTrans" cxnId="{06C1C536-D61A-4CDC-8533-3DA7FE2B72FC}">
      <dgm:prSet/>
      <dgm:spPr/>
      <dgm:t>
        <a:bodyPr/>
        <a:lstStyle/>
        <a:p>
          <a:endParaRPr lang="en-US"/>
        </a:p>
      </dgm:t>
    </dgm:pt>
    <dgm:pt modelId="{6EC9D72A-AEB0-49A0-BD41-334025DCD246}">
      <dgm:prSet/>
      <dgm:spPr/>
      <dgm:t>
        <a:bodyPr/>
        <a:lstStyle/>
        <a:p>
          <a:r>
            <a:rPr lang="en-US"/>
            <a:t>GDP Growth: 5.50%</a:t>
          </a:r>
        </a:p>
      </dgm:t>
    </dgm:pt>
    <dgm:pt modelId="{963F9FE9-6E47-48E5-89A4-08662A056799}" type="parTrans" cxnId="{2FF8DF57-71D8-4254-83D8-3A8FD0E1A505}">
      <dgm:prSet/>
      <dgm:spPr/>
      <dgm:t>
        <a:bodyPr/>
        <a:lstStyle/>
        <a:p>
          <a:endParaRPr lang="en-US"/>
        </a:p>
      </dgm:t>
    </dgm:pt>
    <dgm:pt modelId="{52021610-F12D-460A-8127-902F2412A11A}" type="sibTrans" cxnId="{2FF8DF57-71D8-4254-83D8-3A8FD0E1A505}">
      <dgm:prSet/>
      <dgm:spPr/>
      <dgm:t>
        <a:bodyPr/>
        <a:lstStyle/>
        <a:p>
          <a:endParaRPr lang="en-US"/>
        </a:p>
      </dgm:t>
    </dgm:pt>
    <dgm:pt modelId="{A8EA8F9E-7A35-40BC-B723-A34D9871B9B1}">
      <dgm:prSet/>
      <dgm:spPr/>
      <dgm:t>
        <a:bodyPr/>
        <a:lstStyle/>
        <a:p>
          <a:r>
            <a:rPr lang="en-US"/>
            <a:t>GDP: $365B</a:t>
          </a:r>
        </a:p>
      </dgm:t>
    </dgm:pt>
    <dgm:pt modelId="{74469C91-48DE-49C5-8EEC-AD7B46713DFF}" type="parTrans" cxnId="{C8536FCA-2AB5-4625-B0BA-FD0FFCA7A943}">
      <dgm:prSet/>
      <dgm:spPr/>
      <dgm:t>
        <a:bodyPr/>
        <a:lstStyle/>
        <a:p>
          <a:endParaRPr lang="en-US"/>
        </a:p>
      </dgm:t>
    </dgm:pt>
    <dgm:pt modelId="{3C40E88B-357A-403D-A4D3-C9B77AFD8E29}" type="sibTrans" cxnId="{C8536FCA-2AB5-4625-B0BA-FD0FFCA7A943}">
      <dgm:prSet/>
      <dgm:spPr/>
      <dgm:t>
        <a:bodyPr/>
        <a:lstStyle/>
        <a:p>
          <a:endParaRPr lang="en-US"/>
        </a:p>
      </dgm:t>
    </dgm:pt>
    <dgm:pt modelId="{8D99A559-8BF8-4713-A5E2-10B0E7A2D2B2}">
      <dgm:prSet/>
      <dgm:spPr/>
      <dgm:t>
        <a:bodyPr/>
        <a:lstStyle/>
        <a:p>
          <a:pPr>
            <a:defRPr b="1"/>
          </a:pPr>
          <a:r>
            <a:rPr lang="en-US"/>
            <a:t>2007</a:t>
          </a:r>
        </a:p>
      </dgm:t>
    </dgm:pt>
    <dgm:pt modelId="{9D48926D-2EEC-441B-9F70-ABB06BF872A4}" type="parTrans" cxnId="{7B38166F-48CC-483A-9F4F-F0D569758BAD}">
      <dgm:prSet/>
      <dgm:spPr/>
      <dgm:t>
        <a:bodyPr/>
        <a:lstStyle/>
        <a:p>
          <a:endParaRPr lang="en-US"/>
        </a:p>
      </dgm:t>
    </dgm:pt>
    <dgm:pt modelId="{1380CD87-DD4D-4DAE-83C6-C7E3F98181C5}" type="sibTrans" cxnId="{7B38166F-48CC-483A-9F4F-F0D569758BAD}">
      <dgm:prSet/>
      <dgm:spPr/>
      <dgm:t>
        <a:bodyPr/>
        <a:lstStyle/>
        <a:p>
          <a:endParaRPr lang="en-US"/>
        </a:p>
      </dgm:t>
    </dgm:pt>
    <dgm:pt modelId="{71F91809-15CE-4004-A916-F1E2B457D779}">
      <dgm:prSet/>
      <dgm:spPr/>
      <dgm:t>
        <a:bodyPr/>
        <a:lstStyle/>
        <a:p>
          <a:r>
            <a:rPr lang="en-US"/>
            <a:t>GDP Per Capita: $1,860</a:t>
          </a:r>
        </a:p>
      </dgm:t>
    </dgm:pt>
    <dgm:pt modelId="{68938C93-6AE3-415F-9BCE-4E280D5E081B}" type="parTrans" cxnId="{31B04CC2-D4B0-4999-BBB8-F75D4E5FFDDE}">
      <dgm:prSet/>
      <dgm:spPr/>
      <dgm:t>
        <a:bodyPr/>
        <a:lstStyle/>
        <a:p>
          <a:endParaRPr lang="en-US"/>
        </a:p>
      </dgm:t>
    </dgm:pt>
    <dgm:pt modelId="{7226E812-22F1-4649-91D3-E5EEC50068E3}" type="sibTrans" cxnId="{31B04CC2-D4B0-4999-BBB8-F75D4E5FFDDE}">
      <dgm:prSet/>
      <dgm:spPr/>
      <dgm:t>
        <a:bodyPr/>
        <a:lstStyle/>
        <a:p>
          <a:endParaRPr lang="en-US"/>
        </a:p>
      </dgm:t>
    </dgm:pt>
    <dgm:pt modelId="{CA58C316-EB1F-44C1-B213-4CF023630A3E}">
      <dgm:prSet/>
      <dgm:spPr/>
      <dgm:t>
        <a:bodyPr/>
        <a:lstStyle/>
        <a:p>
          <a:r>
            <a:rPr lang="en-US"/>
            <a:t>GDP Growth: 6.34%</a:t>
          </a:r>
        </a:p>
      </dgm:t>
    </dgm:pt>
    <dgm:pt modelId="{C1322B7A-C3F6-475A-A82F-470997F8656F}" type="parTrans" cxnId="{75674531-0421-4855-A171-23B228D4D6BC}">
      <dgm:prSet/>
      <dgm:spPr/>
      <dgm:t>
        <a:bodyPr/>
        <a:lstStyle/>
        <a:p>
          <a:endParaRPr lang="en-US"/>
        </a:p>
      </dgm:t>
    </dgm:pt>
    <dgm:pt modelId="{F441BAF9-EECB-4984-BCB0-E12EBC07FB13}" type="sibTrans" cxnId="{75674531-0421-4855-A171-23B228D4D6BC}">
      <dgm:prSet/>
      <dgm:spPr/>
      <dgm:t>
        <a:bodyPr/>
        <a:lstStyle/>
        <a:p>
          <a:endParaRPr lang="en-US"/>
        </a:p>
      </dgm:t>
    </dgm:pt>
    <dgm:pt modelId="{F13B8741-0AD9-49C6-9A0B-738D65648F9D}">
      <dgm:prSet/>
      <dgm:spPr/>
      <dgm:t>
        <a:bodyPr/>
        <a:lstStyle/>
        <a:p>
          <a:r>
            <a:rPr lang="en-US"/>
            <a:t>GDP: $432B</a:t>
          </a:r>
        </a:p>
      </dgm:t>
    </dgm:pt>
    <dgm:pt modelId="{216D1DE3-6C95-476F-A603-80B4795E1398}" type="parTrans" cxnId="{185E9924-F133-450B-AD6F-B553E3DCB3A4}">
      <dgm:prSet/>
      <dgm:spPr/>
      <dgm:t>
        <a:bodyPr/>
        <a:lstStyle/>
        <a:p>
          <a:endParaRPr lang="en-US"/>
        </a:p>
      </dgm:t>
    </dgm:pt>
    <dgm:pt modelId="{7D209654-F0D2-4511-9561-3D71AE3D30F6}" type="sibTrans" cxnId="{185E9924-F133-450B-AD6F-B553E3DCB3A4}">
      <dgm:prSet/>
      <dgm:spPr/>
      <dgm:t>
        <a:bodyPr/>
        <a:lstStyle/>
        <a:p>
          <a:endParaRPr lang="en-US"/>
        </a:p>
      </dgm:t>
    </dgm:pt>
    <dgm:pt modelId="{BA9BBE4C-2D95-466F-9557-41DC8238AC14}" type="pres">
      <dgm:prSet presAssocID="{2ABBE2D7-5705-4932-A110-9FB691392F90}" presName="root" presStyleCnt="0">
        <dgm:presLayoutVars>
          <dgm:chMax/>
          <dgm:chPref/>
          <dgm:animLvl val="lvl"/>
        </dgm:presLayoutVars>
      </dgm:prSet>
      <dgm:spPr/>
    </dgm:pt>
    <dgm:pt modelId="{E5FABF6D-D7D9-4720-838E-6E7D38AE292E}" type="pres">
      <dgm:prSet presAssocID="{2ABBE2D7-5705-4932-A110-9FB691392F90}"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CB587D12-6233-4279-90B3-85326DFF00A5}" type="pres">
      <dgm:prSet presAssocID="{2ABBE2D7-5705-4932-A110-9FB691392F90}" presName="nodes" presStyleCnt="0">
        <dgm:presLayoutVars>
          <dgm:chMax/>
          <dgm:chPref/>
          <dgm:animLvl val="lvl"/>
        </dgm:presLayoutVars>
      </dgm:prSet>
      <dgm:spPr/>
    </dgm:pt>
    <dgm:pt modelId="{75C0C8A2-FEFC-49BE-BF7C-8F946582FA9E}" type="pres">
      <dgm:prSet presAssocID="{A6733629-90EB-4097-A73E-62C9C2A18767}" presName="composite" presStyleCnt="0"/>
      <dgm:spPr/>
    </dgm:pt>
    <dgm:pt modelId="{21FC76A2-AD4B-4219-992C-ECFF8966ECD1}" type="pres">
      <dgm:prSet presAssocID="{A6733629-90EB-4097-A73E-62C9C2A18767}" presName="L1TextContainer" presStyleLbl="revTx" presStyleIdx="0" presStyleCnt="3">
        <dgm:presLayoutVars>
          <dgm:chMax val="1"/>
          <dgm:chPref val="1"/>
          <dgm:bulletEnabled val="1"/>
        </dgm:presLayoutVars>
      </dgm:prSet>
      <dgm:spPr/>
    </dgm:pt>
    <dgm:pt modelId="{D61A112B-E128-4175-AB06-133862A79D56}" type="pres">
      <dgm:prSet presAssocID="{A6733629-90EB-4097-A73E-62C9C2A18767}" presName="L2TextContainerWrapper" presStyleCnt="0">
        <dgm:presLayoutVars>
          <dgm:chMax val="0"/>
          <dgm:chPref val="0"/>
          <dgm:bulletEnabled val="1"/>
        </dgm:presLayoutVars>
      </dgm:prSet>
      <dgm:spPr/>
    </dgm:pt>
    <dgm:pt modelId="{1930F50D-3F30-46D8-8D6A-3D2657F4B591}" type="pres">
      <dgm:prSet presAssocID="{A6733629-90EB-4097-A73E-62C9C2A18767}" presName="L2TextContainer" presStyleLbl="bgAcc1" presStyleIdx="0" presStyleCnt="3"/>
      <dgm:spPr/>
    </dgm:pt>
    <dgm:pt modelId="{FD623323-C749-47B8-8415-0B31F8553799}" type="pres">
      <dgm:prSet presAssocID="{A6733629-90EB-4097-A73E-62C9C2A18767}" presName="FlexibleEmptyPlaceHolder" presStyleCnt="0"/>
      <dgm:spPr/>
    </dgm:pt>
    <dgm:pt modelId="{3FA337F7-708C-4786-A5CC-34102AAA5FA3}" type="pres">
      <dgm:prSet presAssocID="{A6733629-90EB-4097-A73E-62C9C2A18767}"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A6B4A3C8-9C0C-42A1-99A2-C752AEC912C7}" type="pres">
      <dgm:prSet presAssocID="{A6733629-90EB-4097-A73E-62C9C2A18767}" presName="ConnectorPoint" presStyleLbl="alignNode1" presStyleIdx="0" presStyleCnt="3"/>
      <dgm:spPr/>
    </dgm:pt>
    <dgm:pt modelId="{97A99A3D-9842-4EAF-979E-84D41E548756}" type="pres">
      <dgm:prSet presAssocID="{A6733629-90EB-4097-A73E-62C9C2A18767}" presName="EmptyPlaceHolder" presStyleCnt="0"/>
      <dgm:spPr/>
    </dgm:pt>
    <dgm:pt modelId="{1AAC1C9A-D33F-4185-B1A6-972C78922FEC}" type="pres">
      <dgm:prSet presAssocID="{EE08173D-ED05-4CF9-AAC7-5C7F1F369988}" presName="spaceBetweenRectangles" presStyleCnt="0"/>
      <dgm:spPr/>
    </dgm:pt>
    <dgm:pt modelId="{3328E546-5C9C-4E99-888F-00270C8996E4}" type="pres">
      <dgm:prSet presAssocID="{2B7AF0F8-1786-4490-9B13-BC9FAD755C6C}" presName="composite" presStyleCnt="0"/>
      <dgm:spPr/>
    </dgm:pt>
    <dgm:pt modelId="{B26C66EF-9D6E-4EA3-9CC1-B32928902457}" type="pres">
      <dgm:prSet presAssocID="{2B7AF0F8-1786-4490-9B13-BC9FAD755C6C}" presName="L1TextContainer" presStyleLbl="revTx" presStyleIdx="1" presStyleCnt="3">
        <dgm:presLayoutVars>
          <dgm:chMax val="1"/>
          <dgm:chPref val="1"/>
          <dgm:bulletEnabled val="1"/>
        </dgm:presLayoutVars>
      </dgm:prSet>
      <dgm:spPr/>
    </dgm:pt>
    <dgm:pt modelId="{F8FFC099-D2EA-4619-B047-2C4DDCA57701}" type="pres">
      <dgm:prSet presAssocID="{2B7AF0F8-1786-4490-9B13-BC9FAD755C6C}" presName="L2TextContainerWrapper" presStyleCnt="0">
        <dgm:presLayoutVars>
          <dgm:chMax val="0"/>
          <dgm:chPref val="0"/>
          <dgm:bulletEnabled val="1"/>
        </dgm:presLayoutVars>
      </dgm:prSet>
      <dgm:spPr/>
    </dgm:pt>
    <dgm:pt modelId="{4074D736-557B-4AE8-BB86-5ED2A79E720E}" type="pres">
      <dgm:prSet presAssocID="{2B7AF0F8-1786-4490-9B13-BC9FAD755C6C}" presName="L2TextContainer" presStyleLbl="bgAcc1" presStyleIdx="1" presStyleCnt="3"/>
      <dgm:spPr/>
    </dgm:pt>
    <dgm:pt modelId="{B26764AA-0956-4DAC-8822-6481CB2428DD}" type="pres">
      <dgm:prSet presAssocID="{2B7AF0F8-1786-4490-9B13-BC9FAD755C6C}" presName="FlexibleEmptyPlaceHolder" presStyleCnt="0"/>
      <dgm:spPr/>
    </dgm:pt>
    <dgm:pt modelId="{452AA036-0927-4E76-8AF1-0E58A2382602}" type="pres">
      <dgm:prSet presAssocID="{2B7AF0F8-1786-4490-9B13-BC9FAD755C6C}"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5DCB6A60-1C03-411F-AC81-58C3733F5900}" type="pres">
      <dgm:prSet presAssocID="{2B7AF0F8-1786-4490-9B13-BC9FAD755C6C}" presName="ConnectorPoint" presStyleLbl="alignNode1" presStyleIdx="1" presStyleCnt="3"/>
      <dgm:spPr/>
    </dgm:pt>
    <dgm:pt modelId="{34C31210-F625-4B26-A1BC-50AE5B78FF46}" type="pres">
      <dgm:prSet presAssocID="{2B7AF0F8-1786-4490-9B13-BC9FAD755C6C}" presName="EmptyPlaceHolder" presStyleCnt="0"/>
      <dgm:spPr/>
    </dgm:pt>
    <dgm:pt modelId="{1DB05236-56FC-45AD-8F24-D228C8F6EEEF}" type="pres">
      <dgm:prSet presAssocID="{6A72349E-99EB-43DE-B821-B4F93CD78D2A}" presName="spaceBetweenRectangles" presStyleCnt="0"/>
      <dgm:spPr/>
    </dgm:pt>
    <dgm:pt modelId="{F04AF296-DB83-475D-B6F3-498FF7E9B160}" type="pres">
      <dgm:prSet presAssocID="{8D99A559-8BF8-4713-A5E2-10B0E7A2D2B2}" presName="composite" presStyleCnt="0"/>
      <dgm:spPr/>
    </dgm:pt>
    <dgm:pt modelId="{EB5DEB88-FF7F-4BF6-BA06-98ECC740D3C5}" type="pres">
      <dgm:prSet presAssocID="{8D99A559-8BF8-4713-A5E2-10B0E7A2D2B2}" presName="L1TextContainer" presStyleLbl="revTx" presStyleIdx="2" presStyleCnt="3">
        <dgm:presLayoutVars>
          <dgm:chMax val="1"/>
          <dgm:chPref val="1"/>
          <dgm:bulletEnabled val="1"/>
        </dgm:presLayoutVars>
      </dgm:prSet>
      <dgm:spPr/>
    </dgm:pt>
    <dgm:pt modelId="{0BEF6070-D3BF-491F-9310-E9736DCED0FC}" type="pres">
      <dgm:prSet presAssocID="{8D99A559-8BF8-4713-A5E2-10B0E7A2D2B2}" presName="L2TextContainerWrapper" presStyleCnt="0">
        <dgm:presLayoutVars>
          <dgm:chMax val="0"/>
          <dgm:chPref val="0"/>
          <dgm:bulletEnabled val="1"/>
        </dgm:presLayoutVars>
      </dgm:prSet>
      <dgm:spPr/>
    </dgm:pt>
    <dgm:pt modelId="{58F221B0-F342-4CD0-A7DC-26FCB7E020E5}" type="pres">
      <dgm:prSet presAssocID="{8D99A559-8BF8-4713-A5E2-10B0E7A2D2B2}" presName="L2TextContainer" presStyleLbl="bgAcc1" presStyleIdx="2" presStyleCnt="3"/>
      <dgm:spPr/>
    </dgm:pt>
    <dgm:pt modelId="{D0C19608-E308-4898-850A-5B69D529A727}" type="pres">
      <dgm:prSet presAssocID="{8D99A559-8BF8-4713-A5E2-10B0E7A2D2B2}" presName="FlexibleEmptyPlaceHolder" presStyleCnt="0"/>
      <dgm:spPr/>
    </dgm:pt>
    <dgm:pt modelId="{ACCEBC17-A93E-4475-8788-E6950B655F11}" type="pres">
      <dgm:prSet presAssocID="{8D99A559-8BF8-4713-A5E2-10B0E7A2D2B2}"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45C5D11E-D544-46F5-8118-E15A15684911}" type="pres">
      <dgm:prSet presAssocID="{8D99A559-8BF8-4713-A5E2-10B0E7A2D2B2}" presName="ConnectorPoint" presStyleLbl="alignNode1" presStyleIdx="2" presStyleCnt="3"/>
      <dgm:spPr/>
    </dgm:pt>
    <dgm:pt modelId="{E0AD0D01-04D5-4456-86DE-E63FA0B6A163}" type="pres">
      <dgm:prSet presAssocID="{8D99A559-8BF8-4713-A5E2-10B0E7A2D2B2}" presName="EmptyPlaceHolder" presStyleCnt="0"/>
      <dgm:spPr/>
    </dgm:pt>
  </dgm:ptLst>
  <dgm:cxnLst>
    <dgm:cxn modelId="{EF15D90A-B8B2-42BD-8697-D9C8CABAEABF}" srcId="{2ABBE2D7-5705-4932-A110-9FB691392F90}" destId="{A6733629-90EB-4097-A73E-62C9C2A18767}" srcOrd="0" destOrd="0" parTransId="{31199C89-85D3-4313-8F6A-63692EEF7163}" sibTransId="{EE08173D-ED05-4CF9-AAC7-5C7F1F369988}"/>
    <dgm:cxn modelId="{90C84F19-2041-4E5D-B58A-E145C0B550CA}" type="presOf" srcId="{CA58C316-EB1F-44C1-B213-4CF023630A3E}" destId="{58F221B0-F342-4CD0-A7DC-26FCB7E020E5}" srcOrd="0" destOrd="1" presId="urn:microsoft.com/office/officeart/2016/7/layout/BasicTimeline"/>
    <dgm:cxn modelId="{A1DCE11B-CE48-459A-B55F-086AE7CD4C84}" srcId="{A6733629-90EB-4097-A73E-62C9C2A18767}" destId="{203FAA13-5BAA-46DA-8672-0DDB85196091}" srcOrd="0" destOrd="0" parTransId="{83242485-3F4F-4698-8E26-8ECB2799A8B3}" sibTransId="{3D094C36-4E9F-4F71-BE80-030C67928D34}"/>
    <dgm:cxn modelId="{CEE9DD1C-2AD4-4A9C-9422-1574A40470EA}" type="presOf" srcId="{C054DF60-262B-4233-B0A7-0BD3E07533EA}" destId="{1930F50D-3F30-46D8-8D6A-3D2657F4B591}" srcOrd="0" destOrd="2" presId="urn:microsoft.com/office/officeart/2016/7/layout/BasicTimeline"/>
    <dgm:cxn modelId="{F5FBB623-5C97-4188-B87C-7F6B52E13233}" type="presOf" srcId="{71F91809-15CE-4004-A916-F1E2B457D779}" destId="{58F221B0-F342-4CD0-A7DC-26FCB7E020E5}" srcOrd="0" destOrd="0" presId="urn:microsoft.com/office/officeart/2016/7/layout/BasicTimeline"/>
    <dgm:cxn modelId="{185E9924-F133-450B-AD6F-B553E3DCB3A4}" srcId="{8D99A559-8BF8-4713-A5E2-10B0E7A2D2B2}" destId="{F13B8741-0AD9-49C6-9A0B-738D65648F9D}" srcOrd="2" destOrd="0" parTransId="{216D1DE3-6C95-476F-A603-80B4795E1398}" sibTransId="{7D209654-F0D2-4511-9561-3D71AE3D30F6}"/>
    <dgm:cxn modelId="{34C96125-0BB9-4869-B27A-0D750C270A18}" type="presOf" srcId="{203FAA13-5BAA-46DA-8672-0DDB85196091}" destId="{1930F50D-3F30-46D8-8D6A-3D2657F4B591}" srcOrd="0" destOrd="0" presId="urn:microsoft.com/office/officeart/2016/7/layout/BasicTimeline"/>
    <dgm:cxn modelId="{75674531-0421-4855-A171-23B228D4D6BC}" srcId="{8D99A559-8BF8-4713-A5E2-10B0E7A2D2B2}" destId="{CA58C316-EB1F-44C1-B213-4CF023630A3E}" srcOrd="1" destOrd="0" parTransId="{C1322B7A-C3F6-475A-A82F-470997F8656F}" sibTransId="{F441BAF9-EECB-4984-BCB0-E12EBC07FB13}"/>
    <dgm:cxn modelId="{06C1C536-D61A-4CDC-8533-3DA7FE2B72FC}" srcId="{2B7AF0F8-1786-4490-9B13-BC9FAD755C6C}" destId="{DEFA1497-CEA0-4A51-93C8-306C86837B3D}" srcOrd="0" destOrd="0" parTransId="{A492DCA7-D320-4460-8B8A-8A4BF1CDD929}" sibTransId="{AB6A5096-C98A-4FF5-B84C-29E16DFA967A}"/>
    <dgm:cxn modelId="{7DA84B5B-5892-4417-884F-55A2F29F05AB}" type="presOf" srcId="{6EC9D72A-AEB0-49A0-BD41-334025DCD246}" destId="{4074D736-557B-4AE8-BB86-5ED2A79E720E}" srcOrd="0" destOrd="1" presId="urn:microsoft.com/office/officeart/2016/7/layout/BasicTimeline"/>
    <dgm:cxn modelId="{89029447-C98D-4686-B7D8-A90F0649C33C}" type="presOf" srcId="{A8EA8F9E-7A35-40BC-B723-A34D9871B9B1}" destId="{4074D736-557B-4AE8-BB86-5ED2A79E720E}" srcOrd="0" destOrd="2" presId="urn:microsoft.com/office/officeart/2016/7/layout/BasicTimeline"/>
    <dgm:cxn modelId="{70DB9D6A-C9A7-4A8B-A0A4-294B732260F6}" type="presOf" srcId="{2ABBE2D7-5705-4932-A110-9FB691392F90}" destId="{BA9BBE4C-2D95-466F-9557-41DC8238AC14}" srcOrd="0" destOrd="0" presId="urn:microsoft.com/office/officeart/2016/7/layout/BasicTimeline"/>
    <dgm:cxn modelId="{7B38166F-48CC-483A-9F4F-F0D569758BAD}" srcId="{2ABBE2D7-5705-4932-A110-9FB691392F90}" destId="{8D99A559-8BF8-4713-A5E2-10B0E7A2D2B2}" srcOrd="2" destOrd="0" parTransId="{9D48926D-2EEC-441B-9F70-ABB06BF872A4}" sibTransId="{1380CD87-DD4D-4DAE-83C6-C7E3F98181C5}"/>
    <dgm:cxn modelId="{17794F51-C90F-411D-82DF-B2D75BA0B12D}" type="presOf" srcId="{F13B8741-0AD9-49C6-9A0B-738D65648F9D}" destId="{58F221B0-F342-4CD0-A7DC-26FCB7E020E5}" srcOrd="0" destOrd="2" presId="urn:microsoft.com/office/officeart/2016/7/layout/BasicTimeline"/>
    <dgm:cxn modelId="{2FF8DF57-71D8-4254-83D8-3A8FD0E1A505}" srcId="{2B7AF0F8-1786-4490-9B13-BC9FAD755C6C}" destId="{6EC9D72A-AEB0-49A0-BD41-334025DCD246}" srcOrd="1" destOrd="0" parTransId="{963F9FE9-6E47-48E5-89A4-08662A056799}" sibTransId="{52021610-F12D-460A-8127-902F2412A11A}"/>
    <dgm:cxn modelId="{589DE191-3184-4258-8109-EE628F07B964}" type="presOf" srcId="{2DA8C4A8-FF3B-4FBF-B6CF-E35E058EA850}" destId="{1930F50D-3F30-46D8-8D6A-3D2657F4B591}" srcOrd="0" destOrd="1" presId="urn:microsoft.com/office/officeart/2016/7/layout/BasicTimeline"/>
    <dgm:cxn modelId="{8E670C9C-35BC-4B21-AC61-BF5D12B0EBDE}" type="presOf" srcId="{2B7AF0F8-1786-4490-9B13-BC9FAD755C6C}" destId="{B26C66EF-9D6E-4EA3-9CC1-B32928902457}" srcOrd="0" destOrd="0" presId="urn:microsoft.com/office/officeart/2016/7/layout/BasicTimeline"/>
    <dgm:cxn modelId="{A3F61FC0-901C-4DF4-8C0E-81453088621A}" type="presOf" srcId="{DEFA1497-CEA0-4A51-93C8-306C86837B3D}" destId="{4074D736-557B-4AE8-BB86-5ED2A79E720E}" srcOrd="0" destOrd="0" presId="urn:microsoft.com/office/officeart/2016/7/layout/BasicTimeline"/>
    <dgm:cxn modelId="{A60BAEC0-C169-4188-B805-2A8CE29A06B4}" srcId="{A6733629-90EB-4097-A73E-62C9C2A18767}" destId="{C054DF60-262B-4233-B0A7-0BD3E07533EA}" srcOrd="2" destOrd="0" parTransId="{FF06515A-C185-4E72-B8CD-794519187912}" sibTransId="{DBBC89B9-C1D1-4F5D-86E7-333031D4F0C6}"/>
    <dgm:cxn modelId="{31B04CC2-D4B0-4999-BBB8-F75D4E5FFDDE}" srcId="{8D99A559-8BF8-4713-A5E2-10B0E7A2D2B2}" destId="{71F91809-15CE-4004-A916-F1E2B457D779}" srcOrd="0" destOrd="0" parTransId="{68938C93-6AE3-415F-9BCE-4E280D5E081B}" sibTransId="{7226E812-22F1-4649-91D3-E5EEC50068E3}"/>
    <dgm:cxn modelId="{BD7326C5-13DD-413B-A9DC-E2BBB0C6A389}" type="presOf" srcId="{A6733629-90EB-4097-A73E-62C9C2A18767}" destId="{21FC76A2-AD4B-4219-992C-ECFF8966ECD1}" srcOrd="0" destOrd="0" presId="urn:microsoft.com/office/officeart/2016/7/layout/BasicTimeline"/>
    <dgm:cxn modelId="{C8536FCA-2AB5-4625-B0BA-FD0FFCA7A943}" srcId="{2B7AF0F8-1786-4490-9B13-BC9FAD755C6C}" destId="{A8EA8F9E-7A35-40BC-B723-A34D9871B9B1}" srcOrd="2" destOrd="0" parTransId="{74469C91-48DE-49C5-8EEC-AD7B46713DFF}" sibTransId="{3C40E88B-357A-403D-A4D3-C9B77AFD8E29}"/>
    <dgm:cxn modelId="{315EFFCD-F5CD-44A9-B12A-B93BD71D517B}" srcId="{A6733629-90EB-4097-A73E-62C9C2A18767}" destId="{2DA8C4A8-FF3B-4FBF-B6CF-E35E058EA850}" srcOrd="1" destOrd="0" parTransId="{D571C768-DDC6-45F9-A3A7-FB638C205DBB}" sibTransId="{CF1AC83B-B3A2-439E-8071-2B8322DA1F32}"/>
    <dgm:cxn modelId="{EB271CEE-2F1A-4D8A-BA7E-8F51634A0E33}" srcId="{2ABBE2D7-5705-4932-A110-9FB691392F90}" destId="{2B7AF0F8-1786-4490-9B13-BC9FAD755C6C}" srcOrd="1" destOrd="0" parTransId="{1A2B6AEF-BBAC-450D-89A8-12867E705C06}" sibTransId="{6A72349E-99EB-43DE-B821-B4F93CD78D2A}"/>
    <dgm:cxn modelId="{85D162FC-7E0F-4DDD-830B-876C2EF3C190}" type="presOf" srcId="{8D99A559-8BF8-4713-A5E2-10B0E7A2D2B2}" destId="{EB5DEB88-FF7F-4BF6-BA06-98ECC740D3C5}" srcOrd="0" destOrd="0" presId="urn:microsoft.com/office/officeart/2016/7/layout/BasicTimeline"/>
    <dgm:cxn modelId="{87398C15-FBF1-40DE-8CA6-02F48B1B6A5E}" type="presParOf" srcId="{BA9BBE4C-2D95-466F-9557-41DC8238AC14}" destId="{E5FABF6D-D7D9-4720-838E-6E7D38AE292E}" srcOrd="0" destOrd="0" presId="urn:microsoft.com/office/officeart/2016/7/layout/BasicTimeline"/>
    <dgm:cxn modelId="{7CD975CF-8CFC-4243-992E-71BA0C390667}" type="presParOf" srcId="{BA9BBE4C-2D95-466F-9557-41DC8238AC14}" destId="{CB587D12-6233-4279-90B3-85326DFF00A5}" srcOrd="1" destOrd="0" presId="urn:microsoft.com/office/officeart/2016/7/layout/BasicTimeline"/>
    <dgm:cxn modelId="{FF6E2468-FCF2-4CCA-A2EB-5AA7D5320AA9}" type="presParOf" srcId="{CB587D12-6233-4279-90B3-85326DFF00A5}" destId="{75C0C8A2-FEFC-49BE-BF7C-8F946582FA9E}" srcOrd="0" destOrd="0" presId="urn:microsoft.com/office/officeart/2016/7/layout/BasicTimeline"/>
    <dgm:cxn modelId="{8D392A71-897C-4949-9D92-B0840BC3C1B7}" type="presParOf" srcId="{75C0C8A2-FEFC-49BE-BF7C-8F946582FA9E}" destId="{21FC76A2-AD4B-4219-992C-ECFF8966ECD1}" srcOrd="0" destOrd="0" presId="urn:microsoft.com/office/officeart/2016/7/layout/BasicTimeline"/>
    <dgm:cxn modelId="{4A98CF79-7517-4FD1-A9AC-6D24DFCDAA48}" type="presParOf" srcId="{75C0C8A2-FEFC-49BE-BF7C-8F946582FA9E}" destId="{D61A112B-E128-4175-AB06-133862A79D56}" srcOrd="1" destOrd="0" presId="urn:microsoft.com/office/officeart/2016/7/layout/BasicTimeline"/>
    <dgm:cxn modelId="{DEE71B48-5A93-43D5-BB0C-5D447BDB2CC5}" type="presParOf" srcId="{D61A112B-E128-4175-AB06-133862A79D56}" destId="{1930F50D-3F30-46D8-8D6A-3D2657F4B591}" srcOrd="0" destOrd="0" presId="urn:microsoft.com/office/officeart/2016/7/layout/BasicTimeline"/>
    <dgm:cxn modelId="{FD4161F8-08DD-4C96-BB25-14B94EBCD554}" type="presParOf" srcId="{D61A112B-E128-4175-AB06-133862A79D56}" destId="{FD623323-C749-47B8-8415-0B31F8553799}" srcOrd="1" destOrd="0" presId="urn:microsoft.com/office/officeart/2016/7/layout/BasicTimeline"/>
    <dgm:cxn modelId="{F186A3B4-C99D-4F96-86B2-055A3F58422A}" type="presParOf" srcId="{75C0C8A2-FEFC-49BE-BF7C-8F946582FA9E}" destId="{3FA337F7-708C-4786-A5CC-34102AAA5FA3}" srcOrd="2" destOrd="0" presId="urn:microsoft.com/office/officeart/2016/7/layout/BasicTimeline"/>
    <dgm:cxn modelId="{0CE5ACED-DDCF-4071-AFB9-783EE31D3DA9}" type="presParOf" srcId="{75C0C8A2-FEFC-49BE-BF7C-8F946582FA9E}" destId="{A6B4A3C8-9C0C-42A1-99A2-C752AEC912C7}" srcOrd="3" destOrd="0" presId="urn:microsoft.com/office/officeart/2016/7/layout/BasicTimeline"/>
    <dgm:cxn modelId="{BD0B6D40-6627-483B-9B05-E927250A9170}" type="presParOf" srcId="{75C0C8A2-FEFC-49BE-BF7C-8F946582FA9E}" destId="{97A99A3D-9842-4EAF-979E-84D41E548756}" srcOrd="4" destOrd="0" presId="urn:microsoft.com/office/officeart/2016/7/layout/BasicTimeline"/>
    <dgm:cxn modelId="{7BAFB430-0842-4A79-A69A-323632AD7D30}" type="presParOf" srcId="{CB587D12-6233-4279-90B3-85326DFF00A5}" destId="{1AAC1C9A-D33F-4185-B1A6-972C78922FEC}" srcOrd="1" destOrd="0" presId="urn:microsoft.com/office/officeart/2016/7/layout/BasicTimeline"/>
    <dgm:cxn modelId="{966731FC-F8C9-4BCF-BD48-2D6952340331}" type="presParOf" srcId="{CB587D12-6233-4279-90B3-85326DFF00A5}" destId="{3328E546-5C9C-4E99-888F-00270C8996E4}" srcOrd="2" destOrd="0" presId="urn:microsoft.com/office/officeart/2016/7/layout/BasicTimeline"/>
    <dgm:cxn modelId="{D6DBE1C5-E0F5-4478-B463-0D14952075DC}" type="presParOf" srcId="{3328E546-5C9C-4E99-888F-00270C8996E4}" destId="{B26C66EF-9D6E-4EA3-9CC1-B32928902457}" srcOrd="0" destOrd="0" presId="urn:microsoft.com/office/officeart/2016/7/layout/BasicTimeline"/>
    <dgm:cxn modelId="{1E5EF5E5-4543-4263-9A69-E3CFDB61A687}" type="presParOf" srcId="{3328E546-5C9C-4E99-888F-00270C8996E4}" destId="{F8FFC099-D2EA-4619-B047-2C4DDCA57701}" srcOrd="1" destOrd="0" presId="urn:microsoft.com/office/officeart/2016/7/layout/BasicTimeline"/>
    <dgm:cxn modelId="{09DCCFDD-BF18-4D7B-8C74-9E34F305EC1C}" type="presParOf" srcId="{F8FFC099-D2EA-4619-B047-2C4DDCA57701}" destId="{4074D736-557B-4AE8-BB86-5ED2A79E720E}" srcOrd="0" destOrd="0" presId="urn:microsoft.com/office/officeart/2016/7/layout/BasicTimeline"/>
    <dgm:cxn modelId="{317470D1-6B7F-41F6-A699-75BCDB77E5C5}" type="presParOf" srcId="{F8FFC099-D2EA-4619-B047-2C4DDCA57701}" destId="{B26764AA-0956-4DAC-8822-6481CB2428DD}" srcOrd="1" destOrd="0" presId="urn:microsoft.com/office/officeart/2016/7/layout/BasicTimeline"/>
    <dgm:cxn modelId="{BEC02354-127D-4C59-BE76-3D84D4073DFF}" type="presParOf" srcId="{3328E546-5C9C-4E99-888F-00270C8996E4}" destId="{452AA036-0927-4E76-8AF1-0E58A2382602}" srcOrd="2" destOrd="0" presId="urn:microsoft.com/office/officeart/2016/7/layout/BasicTimeline"/>
    <dgm:cxn modelId="{D6AD5E8D-C68F-450A-8A88-E244227D8366}" type="presParOf" srcId="{3328E546-5C9C-4E99-888F-00270C8996E4}" destId="{5DCB6A60-1C03-411F-AC81-58C3733F5900}" srcOrd="3" destOrd="0" presId="urn:microsoft.com/office/officeart/2016/7/layout/BasicTimeline"/>
    <dgm:cxn modelId="{50148B1C-3F69-4681-96BC-FEACA02D7F66}" type="presParOf" srcId="{3328E546-5C9C-4E99-888F-00270C8996E4}" destId="{34C31210-F625-4B26-A1BC-50AE5B78FF46}" srcOrd="4" destOrd="0" presId="urn:microsoft.com/office/officeart/2016/7/layout/BasicTimeline"/>
    <dgm:cxn modelId="{F1DEAB8F-63DC-4A5E-80B4-EF18F6F21902}" type="presParOf" srcId="{CB587D12-6233-4279-90B3-85326DFF00A5}" destId="{1DB05236-56FC-45AD-8F24-D228C8F6EEEF}" srcOrd="3" destOrd="0" presId="urn:microsoft.com/office/officeart/2016/7/layout/BasicTimeline"/>
    <dgm:cxn modelId="{E4917498-3D5C-477F-AF1A-D71FFBA7FE5E}" type="presParOf" srcId="{CB587D12-6233-4279-90B3-85326DFF00A5}" destId="{F04AF296-DB83-475D-B6F3-498FF7E9B160}" srcOrd="4" destOrd="0" presId="urn:microsoft.com/office/officeart/2016/7/layout/BasicTimeline"/>
    <dgm:cxn modelId="{5D83ABB6-BA65-4BBA-A05D-BF9FD34DBCA0}" type="presParOf" srcId="{F04AF296-DB83-475D-B6F3-498FF7E9B160}" destId="{EB5DEB88-FF7F-4BF6-BA06-98ECC740D3C5}" srcOrd="0" destOrd="0" presId="urn:microsoft.com/office/officeart/2016/7/layout/BasicTimeline"/>
    <dgm:cxn modelId="{C43965CD-F2D8-45EF-BA8C-289398AD843E}" type="presParOf" srcId="{F04AF296-DB83-475D-B6F3-498FF7E9B160}" destId="{0BEF6070-D3BF-491F-9310-E9736DCED0FC}" srcOrd="1" destOrd="0" presId="urn:microsoft.com/office/officeart/2016/7/layout/BasicTimeline"/>
    <dgm:cxn modelId="{882602F0-E16B-497E-9FF8-C06648DB7E57}" type="presParOf" srcId="{0BEF6070-D3BF-491F-9310-E9736DCED0FC}" destId="{58F221B0-F342-4CD0-A7DC-26FCB7E020E5}" srcOrd="0" destOrd="0" presId="urn:microsoft.com/office/officeart/2016/7/layout/BasicTimeline"/>
    <dgm:cxn modelId="{750E0157-6866-47D9-8766-C2907FE0091F}" type="presParOf" srcId="{0BEF6070-D3BF-491F-9310-E9736DCED0FC}" destId="{D0C19608-E308-4898-850A-5B69D529A727}" srcOrd="1" destOrd="0" presId="urn:microsoft.com/office/officeart/2016/7/layout/BasicTimeline"/>
    <dgm:cxn modelId="{0F6A8BC7-CC88-4C06-AA8B-95D245B07E4A}" type="presParOf" srcId="{F04AF296-DB83-475D-B6F3-498FF7E9B160}" destId="{ACCEBC17-A93E-4475-8788-E6950B655F11}" srcOrd="2" destOrd="0" presId="urn:microsoft.com/office/officeart/2016/7/layout/BasicTimeline"/>
    <dgm:cxn modelId="{94EF26BE-5B6E-4B19-9878-72EA0C3B8611}" type="presParOf" srcId="{F04AF296-DB83-475D-B6F3-498FF7E9B160}" destId="{45C5D11E-D544-46F5-8118-E15A15684911}" srcOrd="3" destOrd="0" presId="urn:microsoft.com/office/officeart/2016/7/layout/BasicTimeline"/>
    <dgm:cxn modelId="{6ADE1D64-3526-4815-AD59-E7074EB39C72}" type="presParOf" srcId="{F04AF296-DB83-475D-B6F3-498FF7E9B160}" destId="{E0AD0D01-04D5-4456-86DE-E63FA0B6A163}"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D080BC-3E58-4222-856A-053661142ADA}"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B739D74E-5F0A-46A8-8AD9-D0FA83C9B92F}">
      <dgm:prSet/>
      <dgm:spPr/>
      <dgm:t>
        <a:bodyPr/>
        <a:lstStyle/>
        <a:p>
          <a:pPr>
            <a:defRPr b="1"/>
          </a:pPr>
          <a:r>
            <a:rPr lang="en-US"/>
            <a:t>2010</a:t>
          </a:r>
        </a:p>
      </dgm:t>
    </dgm:pt>
    <dgm:pt modelId="{8C1E220A-6D55-4A61-B5A3-1844726DF4BD}" type="parTrans" cxnId="{DEAAA225-501C-4104-8ACF-818C6509F77C}">
      <dgm:prSet/>
      <dgm:spPr/>
      <dgm:t>
        <a:bodyPr/>
        <a:lstStyle/>
        <a:p>
          <a:endParaRPr lang="en-US"/>
        </a:p>
      </dgm:t>
    </dgm:pt>
    <dgm:pt modelId="{159E466C-73A6-47DB-A42E-971D92E3D2CF}" type="sibTrans" cxnId="{DEAAA225-501C-4104-8ACF-818C6509F77C}">
      <dgm:prSet/>
      <dgm:spPr/>
      <dgm:t>
        <a:bodyPr/>
        <a:lstStyle/>
        <a:p>
          <a:endParaRPr lang="en-US"/>
        </a:p>
      </dgm:t>
    </dgm:pt>
    <dgm:pt modelId="{71A0BEC4-41F3-4E72-925C-DFED4B2B51F0}">
      <dgm:prSet/>
      <dgm:spPr/>
      <dgm:t>
        <a:bodyPr/>
        <a:lstStyle/>
        <a:p>
          <a:r>
            <a:rPr lang="en-US"/>
            <a:t>GDP Per Capita :~$12,808 </a:t>
          </a:r>
        </a:p>
      </dgm:t>
    </dgm:pt>
    <dgm:pt modelId="{79BABB13-3101-4184-BF9F-EF512DC81AF0}" type="parTrans" cxnId="{C2B9E234-7FB2-4D0F-9FEE-F15096BBB364}">
      <dgm:prSet/>
      <dgm:spPr/>
      <dgm:t>
        <a:bodyPr/>
        <a:lstStyle/>
        <a:p>
          <a:endParaRPr lang="en-US"/>
        </a:p>
      </dgm:t>
    </dgm:pt>
    <dgm:pt modelId="{2DDC3C13-4878-4457-BE61-508784382F06}" type="sibTrans" cxnId="{C2B9E234-7FB2-4D0F-9FEE-F15096BBB364}">
      <dgm:prSet/>
      <dgm:spPr/>
      <dgm:t>
        <a:bodyPr/>
        <a:lstStyle/>
        <a:p>
          <a:endParaRPr lang="en-US"/>
        </a:p>
      </dgm:t>
    </dgm:pt>
    <dgm:pt modelId="{B4960A93-AE0C-4FC0-AA1E-E0EBE4EBA089}">
      <dgm:prSet/>
      <dgm:spPr/>
      <dgm:t>
        <a:bodyPr/>
        <a:lstStyle/>
        <a:p>
          <a:r>
            <a:rPr lang="en-US"/>
            <a:t>GDP Growth: 5.84%</a:t>
          </a:r>
        </a:p>
      </dgm:t>
    </dgm:pt>
    <dgm:pt modelId="{8B5C428B-68B6-4B57-9C2B-9D3F58947BB8}" type="parTrans" cxnId="{798ACC9B-DDF4-496D-9555-B7D88EC1D9F9}">
      <dgm:prSet/>
      <dgm:spPr/>
      <dgm:t>
        <a:bodyPr/>
        <a:lstStyle/>
        <a:p>
          <a:endParaRPr lang="en-US"/>
        </a:p>
      </dgm:t>
    </dgm:pt>
    <dgm:pt modelId="{E5520103-63E6-4DB6-9CFD-DF88B0D71339}" type="sibTrans" cxnId="{798ACC9B-DDF4-496D-9555-B7D88EC1D9F9}">
      <dgm:prSet/>
      <dgm:spPr/>
      <dgm:t>
        <a:bodyPr/>
        <a:lstStyle/>
        <a:p>
          <a:endParaRPr lang="en-US"/>
        </a:p>
      </dgm:t>
    </dgm:pt>
    <dgm:pt modelId="{455DE042-756B-4FA6-AA07-4D5E08C51BDA}">
      <dgm:prSet/>
      <dgm:spPr/>
      <dgm:t>
        <a:bodyPr/>
        <a:lstStyle/>
        <a:p>
          <a:r>
            <a:rPr lang="en-US" dirty="0"/>
            <a:t>GDP: $219B</a:t>
          </a:r>
        </a:p>
      </dgm:t>
    </dgm:pt>
    <dgm:pt modelId="{D3181A2B-C835-494B-BD2F-E3344AC7E15D}" type="parTrans" cxnId="{AFB548B0-AAD4-4EF7-AECF-4D0E6949E6BE}">
      <dgm:prSet/>
      <dgm:spPr/>
      <dgm:t>
        <a:bodyPr/>
        <a:lstStyle/>
        <a:p>
          <a:endParaRPr lang="en-US"/>
        </a:p>
      </dgm:t>
    </dgm:pt>
    <dgm:pt modelId="{45495D74-A1B2-40EE-BCA1-E68DBDDF9046}" type="sibTrans" cxnId="{AFB548B0-AAD4-4EF7-AECF-4D0E6949E6BE}">
      <dgm:prSet/>
      <dgm:spPr/>
      <dgm:t>
        <a:bodyPr/>
        <a:lstStyle/>
        <a:p>
          <a:endParaRPr lang="en-US"/>
        </a:p>
      </dgm:t>
    </dgm:pt>
    <dgm:pt modelId="{0501D657-FC22-4146-BC5B-D647EE91EB55}">
      <dgm:prSet/>
      <dgm:spPr/>
      <dgm:t>
        <a:bodyPr/>
        <a:lstStyle/>
        <a:p>
          <a:pPr>
            <a:defRPr b="1"/>
          </a:pPr>
          <a:r>
            <a:rPr lang="en-US"/>
            <a:t>2011</a:t>
          </a:r>
        </a:p>
      </dgm:t>
    </dgm:pt>
    <dgm:pt modelId="{D1CB0AEE-7FF5-43FB-BBF2-76FB9089D76A}" type="parTrans" cxnId="{F1D782A9-8D83-4DF5-B1A3-F17005560228}">
      <dgm:prSet/>
      <dgm:spPr/>
      <dgm:t>
        <a:bodyPr/>
        <a:lstStyle/>
        <a:p>
          <a:endParaRPr lang="en-US"/>
        </a:p>
      </dgm:t>
    </dgm:pt>
    <dgm:pt modelId="{21659760-1414-4A90-B0E7-42336A57C9E9}" type="sibTrans" cxnId="{F1D782A9-8D83-4DF5-B1A3-F17005560228}">
      <dgm:prSet/>
      <dgm:spPr/>
      <dgm:t>
        <a:bodyPr/>
        <a:lstStyle/>
        <a:p>
          <a:endParaRPr lang="en-US"/>
        </a:p>
      </dgm:t>
    </dgm:pt>
    <dgm:pt modelId="{A21F1614-0232-4AA8-9311-D19071331DF2}">
      <dgm:prSet/>
      <dgm:spPr/>
      <dgm:t>
        <a:bodyPr/>
        <a:lstStyle/>
        <a:p>
          <a:r>
            <a:rPr lang="en-US"/>
            <a:t>GDP Per Capita:~$14,637</a:t>
          </a:r>
        </a:p>
      </dgm:t>
    </dgm:pt>
    <dgm:pt modelId="{CD641A94-6D60-40B5-9990-A69694D7FE1B}" type="parTrans" cxnId="{2174F927-ECCA-478F-8CBD-3D6525307719}">
      <dgm:prSet/>
      <dgm:spPr/>
      <dgm:t>
        <a:bodyPr/>
        <a:lstStyle/>
        <a:p>
          <a:endParaRPr lang="en-US"/>
        </a:p>
      </dgm:t>
    </dgm:pt>
    <dgm:pt modelId="{4F79B50A-52C1-456E-8976-DAC45A30247F}" type="sibTrans" cxnId="{2174F927-ECCA-478F-8CBD-3D6525307719}">
      <dgm:prSet/>
      <dgm:spPr/>
      <dgm:t>
        <a:bodyPr/>
        <a:lstStyle/>
        <a:p>
          <a:endParaRPr lang="en-US"/>
        </a:p>
      </dgm:t>
    </dgm:pt>
    <dgm:pt modelId="{E8159C53-D050-47BF-91E4-2F3D504D9DE2}">
      <dgm:prSet/>
      <dgm:spPr/>
      <dgm:t>
        <a:bodyPr/>
        <a:lstStyle/>
        <a:p>
          <a:r>
            <a:rPr lang="en-US"/>
            <a:t>GDP Growth: 6.11%</a:t>
          </a:r>
        </a:p>
      </dgm:t>
    </dgm:pt>
    <dgm:pt modelId="{E6D36999-EF9D-404B-AEBE-F9F848F002A3}" type="parTrans" cxnId="{250EF152-0BDF-42AA-A75F-28E87EEC5654}">
      <dgm:prSet/>
      <dgm:spPr/>
      <dgm:t>
        <a:bodyPr/>
        <a:lstStyle/>
        <a:p>
          <a:endParaRPr lang="en-US"/>
        </a:p>
      </dgm:t>
    </dgm:pt>
    <dgm:pt modelId="{B0498819-FCAE-49A7-8AC4-453951C69167}" type="sibTrans" cxnId="{250EF152-0BDF-42AA-A75F-28E87EEC5654}">
      <dgm:prSet/>
      <dgm:spPr/>
      <dgm:t>
        <a:bodyPr/>
        <a:lstStyle/>
        <a:p>
          <a:endParaRPr lang="en-US"/>
        </a:p>
      </dgm:t>
    </dgm:pt>
    <dgm:pt modelId="{B1AA5BF9-493B-4CA1-B58A-2927EE225306}">
      <dgm:prSet/>
      <dgm:spPr/>
      <dgm:t>
        <a:bodyPr/>
        <a:lstStyle/>
        <a:p>
          <a:r>
            <a:rPr lang="en-US" dirty="0"/>
            <a:t>GDP: $252B</a:t>
          </a:r>
        </a:p>
      </dgm:t>
    </dgm:pt>
    <dgm:pt modelId="{1B6705E7-1D06-4F20-999B-DE51B4911C25}" type="parTrans" cxnId="{BE2146FB-16D6-415F-936B-D042EA4D384D}">
      <dgm:prSet/>
      <dgm:spPr/>
      <dgm:t>
        <a:bodyPr/>
        <a:lstStyle/>
        <a:p>
          <a:endParaRPr lang="en-US"/>
        </a:p>
      </dgm:t>
    </dgm:pt>
    <dgm:pt modelId="{BE3794F5-0A1E-4107-86C3-AF835E2BDCC6}" type="sibTrans" cxnId="{BE2146FB-16D6-415F-936B-D042EA4D384D}">
      <dgm:prSet/>
      <dgm:spPr/>
      <dgm:t>
        <a:bodyPr/>
        <a:lstStyle/>
        <a:p>
          <a:endParaRPr lang="en-US"/>
        </a:p>
      </dgm:t>
    </dgm:pt>
    <dgm:pt modelId="{E41A73E6-A35F-4905-982D-3C5C3009EDE6}">
      <dgm:prSet/>
      <dgm:spPr/>
      <dgm:t>
        <a:bodyPr/>
        <a:lstStyle/>
        <a:p>
          <a:pPr>
            <a:defRPr b="1"/>
          </a:pPr>
          <a:r>
            <a:rPr lang="en-US"/>
            <a:t>2012</a:t>
          </a:r>
        </a:p>
      </dgm:t>
    </dgm:pt>
    <dgm:pt modelId="{04D5C6E9-D900-45A2-BB65-A18FC1B36E00}" type="parTrans" cxnId="{183E075B-CD41-45ED-AB51-2082DDF022F3}">
      <dgm:prSet/>
      <dgm:spPr/>
      <dgm:t>
        <a:bodyPr/>
        <a:lstStyle/>
        <a:p>
          <a:endParaRPr lang="en-US"/>
        </a:p>
      </dgm:t>
    </dgm:pt>
    <dgm:pt modelId="{591F80B2-8DA6-4EC1-9DCB-ADFA12616D37}" type="sibTrans" cxnId="{183E075B-CD41-45ED-AB51-2082DDF022F3}">
      <dgm:prSet/>
      <dgm:spPr/>
      <dgm:t>
        <a:bodyPr/>
        <a:lstStyle/>
        <a:p>
          <a:endParaRPr lang="en-US"/>
        </a:p>
      </dgm:t>
    </dgm:pt>
    <dgm:pt modelId="{15343649-4A24-4283-8297-E0B9E6FF133B}">
      <dgm:prSet/>
      <dgm:spPr/>
      <dgm:t>
        <a:bodyPr/>
        <a:lstStyle/>
        <a:p>
          <a:r>
            <a:rPr lang="en-US" dirty="0"/>
            <a:t>GDP Per Capita:~$ 15,351</a:t>
          </a:r>
        </a:p>
      </dgm:t>
    </dgm:pt>
    <dgm:pt modelId="{4C66EDDB-AB7B-4C5C-9E46-1E51C61C05AF}" type="parTrans" cxnId="{FADD10CB-33F4-402E-8F77-A0E3B005D137}">
      <dgm:prSet/>
      <dgm:spPr/>
      <dgm:t>
        <a:bodyPr/>
        <a:lstStyle/>
        <a:p>
          <a:endParaRPr lang="en-US"/>
        </a:p>
      </dgm:t>
    </dgm:pt>
    <dgm:pt modelId="{F57813A3-E11C-4A8E-845A-45373C266C32}" type="sibTrans" cxnId="{FADD10CB-33F4-402E-8F77-A0E3B005D137}">
      <dgm:prSet/>
      <dgm:spPr/>
      <dgm:t>
        <a:bodyPr/>
        <a:lstStyle/>
        <a:p>
          <a:endParaRPr lang="en-US"/>
        </a:p>
      </dgm:t>
    </dgm:pt>
    <dgm:pt modelId="{7B786826-CF93-40AC-9203-4111B03540B5}">
      <dgm:prSet/>
      <dgm:spPr/>
      <dgm:t>
        <a:bodyPr/>
        <a:lstStyle/>
        <a:p>
          <a:r>
            <a:rPr lang="en-US" dirty="0"/>
            <a:t>GDP Growth: 5.31%</a:t>
          </a:r>
        </a:p>
      </dgm:t>
    </dgm:pt>
    <dgm:pt modelId="{5CB2F9E2-CA0A-4F81-B477-7170E4A9B764}" type="parTrans" cxnId="{145057CB-6A80-4A60-891C-834F48450AC0}">
      <dgm:prSet/>
      <dgm:spPr/>
      <dgm:t>
        <a:bodyPr/>
        <a:lstStyle/>
        <a:p>
          <a:endParaRPr lang="en-US"/>
        </a:p>
      </dgm:t>
    </dgm:pt>
    <dgm:pt modelId="{772657EF-4F5C-4860-A70F-4CB00568C0C1}" type="sibTrans" cxnId="{145057CB-6A80-4A60-891C-834F48450AC0}">
      <dgm:prSet/>
      <dgm:spPr/>
      <dgm:t>
        <a:bodyPr/>
        <a:lstStyle/>
        <a:p>
          <a:endParaRPr lang="en-US"/>
        </a:p>
      </dgm:t>
    </dgm:pt>
    <dgm:pt modelId="{9C263E32-171B-4D54-B6C2-09116326A910}">
      <dgm:prSet/>
      <dgm:spPr/>
      <dgm:t>
        <a:bodyPr/>
        <a:lstStyle/>
        <a:p>
          <a:r>
            <a:rPr lang="en-US" dirty="0"/>
            <a:t>GDP: $ 267B</a:t>
          </a:r>
        </a:p>
      </dgm:t>
    </dgm:pt>
    <dgm:pt modelId="{45B3877F-148C-43CB-92FA-DE381749EFE6}" type="parTrans" cxnId="{FF88B30A-4FA6-4D18-B9B7-04666AB12A58}">
      <dgm:prSet/>
      <dgm:spPr/>
      <dgm:t>
        <a:bodyPr/>
        <a:lstStyle/>
        <a:p>
          <a:endParaRPr lang="en-US"/>
        </a:p>
      </dgm:t>
    </dgm:pt>
    <dgm:pt modelId="{774C7DB1-30D5-4FEE-8169-6C7B33149A02}" type="sibTrans" cxnId="{FF88B30A-4FA6-4D18-B9B7-04666AB12A58}">
      <dgm:prSet/>
      <dgm:spPr/>
      <dgm:t>
        <a:bodyPr/>
        <a:lstStyle/>
        <a:p>
          <a:endParaRPr lang="en-US"/>
        </a:p>
      </dgm:t>
    </dgm:pt>
    <dgm:pt modelId="{292E2995-80B4-4518-B30D-630E46DBA325}" type="pres">
      <dgm:prSet presAssocID="{C8D080BC-3E58-4222-856A-053661142ADA}" presName="root" presStyleCnt="0">
        <dgm:presLayoutVars>
          <dgm:chMax/>
          <dgm:chPref/>
          <dgm:animLvl val="lvl"/>
        </dgm:presLayoutVars>
      </dgm:prSet>
      <dgm:spPr/>
    </dgm:pt>
    <dgm:pt modelId="{6690DE49-30E5-47A1-AC32-2A460B95AAC4}" type="pres">
      <dgm:prSet presAssocID="{C8D080BC-3E58-4222-856A-053661142ADA}"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555FC0D6-CBAF-4299-B8A2-1AF01CD78BF7}" type="pres">
      <dgm:prSet presAssocID="{C8D080BC-3E58-4222-856A-053661142ADA}" presName="nodes" presStyleCnt="0">
        <dgm:presLayoutVars>
          <dgm:chMax/>
          <dgm:chPref/>
          <dgm:animLvl val="lvl"/>
        </dgm:presLayoutVars>
      </dgm:prSet>
      <dgm:spPr/>
    </dgm:pt>
    <dgm:pt modelId="{7DCBE7CF-3B4F-4095-94A9-D9BF9B446FAF}" type="pres">
      <dgm:prSet presAssocID="{B739D74E-5F0A-46A8-8AD9-D0FA83C9B92F}" presName="composite" presStyleCnt="0"/>
      <dgm:spPr/>
    </dgm:pt>
    <dgm:pt modelId="{5DC20EFE-913F-4241-A944-3D1192F9D107}" type="pres">
      <dgm:prSet presAssocID="{B739D74E-5F0A-46A8-8AD9-D0FA83C9B92F}" presName="L1TextContainer" presStyleLbl="revTx" presStyleIdx="0" presStyleCnt="3">
        <dgm:presLayoutVars>
          <dgm:chMax val="1"/>
          <dgm:chPref val="1"/>
          <dgm:bulletEnabled val="1"/>
        </dgm:presLayoutVars>
      </dgm:prSet>
      <dgm:spPr/>
    </dgm:pt>
    <dgm:pt modelId="{A9AE9C8D-D319-4AC7-B8FA-83BE382F888B}" type="pres">
      <dgm:prSet presAssocID="{B739D74E-5F0A-46A8-8AD9-D0FA83C9B92F}" presName="L2TextContainerWrapper" presStyleCnt="0">
        <dgm:presLayoutVars>
          <dgm:chMax val="0"/>
          <dgm:chPref val="0"/>
          <dgm:bulletEnabled val="1"/>
        </dgm:presLayoutVars>
      </dgm:prSet>
      <dgm:spPr/>
    </dgm:pt>
    <dgm:pt modelId="{6C47BAB0-FE70-45E6-9789-2A9421F9DCF3}" type="pres">
      <dgm:prSet presAssocID="{B739D74E-5F0A-46A8-8AD9-D0FA83C9B92F}" presName="L2TextContainer" presStyleLbl="bgAcc1" presStyleIdx="0" presStyleCnt="3"/>
      <dgm:spPr/>
    </dgm:pt>
    <dgm:pt modelId="{8A946F86-9A2A-4D50-A186-643D7E1A156A}" type="pres">
      <dgm:prSet presAssocID="{B739D74E-5F0A-46A8-8AD9-D0FA83C9B92F}" presName="FlexibleEmptyPlaceHolder" presStyleCnt="0"/>
      <dgm:spPr/>
    </dgm:pt>
    <dgm:pt modelId="{5627DDB9-ABFD-40B1-8C9F-6C71E5536345}" type="pres">
      <dgm:prSet presAssocID="{B739D74E-5F0A-46A8-8AD9-D0FA83C9B92F}"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F0B75F16-7B54-4A19-9F35-A41165918441}" type="pres">
      <dgm:prSet presAssocID="{B739D74E-5F0A-46A8-8AD9-D0FA83C9B92F}" presName="ConnectorPoint" presStyleLbl="alignNode1" presStyleIdx="0" presStyleCnt="3"/>
      <dgm:spPr/>
    </dgm:pt>
    <dgm:pt modelId="{146D4F59-70B0-49EF-8082-6AFBBEF15934}" type="pres">
      <dgm:prSet presAssocID="{B739D74E-5F0A-46A8-8AD9-D0FA83C9B92F}" presName="EmptyPlaceHolder" presStyleCnt="0"/>
      <dgm:spPr/>
    </dgm:pt>
    <dgm:pt modelId="{740D3675-0E60-4490-860D-06B723FD6A22}" type="pres">
      <dgm:prSet presAssocID="{159E466C-73A6-47DB-A42E-971D92E3D2CF}" presName="spaceBetweenRectangles" presStyleCnt="0"/>
      <dgm:spPr/>
    </dgm:pt>
    <dgm:pt modelId="{CF504697-F984-4F5F-8EB7-0EBB3F0043EC}" type="pres">
      <dgm:prSet presAssocID="{0501D657-FC22-4146-BC5B-D647EE91EB55}" presName="composite" presStyleCnt="0"/>
      <dgm:spPr/>
    </dgm:pt>
    <dgm:pt modelId="{4634DF95-7028-4372-925D-E9D7568DCD0A}" type="pres">
      <dgm:prSet presAssocID="{0501D657-FC22-4146-BC5B-D647EE91EB55}" presName="L1TextContainer" presStyleLbl="revTx" presStyleIdx="1" presStyleCnt="3">
        <dgm:presLayoutVars>
          <dgm:chMax val="1"/>
          <dgm:chPref val="1"/>
          <dgm:bulletEnabled val="1"/>
        </dgm:presLayoutVars>
      </dgm:prSet>
      <dgm:spPr/>
    </dgm:pt>
    <dgm:pt modelId="{7A7B6B98-02CB-47A9-B055-825BD997EE92}" type="pres">
      <dgm:prSet presAssocID="{0501D657-FC22-4146-BC5B-D647EE91EB55}" presName="L2TextContainerWrapper" presStyleCnt="0">
        <dgm:presLayoutVars>
          <dgm:chMax val="0"/>
          <dgm:chPref val="0"/>
          <dgm:bulletEnabled val="1"/>
        </dgm:presLayoutVars>
      </dgm:prSet>
      <dgm:spPr/>
    </dgm:pt>
    <dgm:pt modelId="{1ED4BC64-FAB8-4158-BD39-687E7AD8F9FE}" type="pres">
      <dgm:prSet presAssocID="{0501D657-FC22-4146-BC5B-D647EE91EB55}" presName="L2TextContainer" presStyleLbl="bgAcc1" presStyleIdx="1" presStyleCnt="3"/>
      <dgm:spPr/>
    </dgm:pt>
    <dgm:pt modelId="{ECA0DE65-9974-4DD6-90BD-CB38B180E398}" type="pres">
      <dgm:prSet presAssocID="{0501D657-FC22-4146-BC5B-D647EE91EB55}" presName="FlexibleEmptyPlaceHolder" presStyleCnt="0"/>
      <dgm:spPr/>
    </dgm:pt>
    <dgm:pt modelId="{785E6F2F-3E5C-4A22-9AFD-D85E0888B2BB}" type="pres">
      <dgm:prSet presAssocID="{0501D657-FC22-4146-BC5B-D647EE91EB55}"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687E9DE3-F411-4AB6-8D26-DBE3CF3CD9B8}" type="pres">
      <dgm:prSet presAssocID="{0501D657-FC22-4146-BC5B-D647EE91EB55}" presName="ConnectorPoint" presStyleLbl="alignNode1" presStyleIdx="1" presStyleCnt="3"/>
      <dgm:spPr/>
    </dgm:pt>
    <dgm:pt modelId="{F9F77458-8549-4DA9-AF49-09C9AFD55962}" type="pres">
      <dgm:prSet presAssocID="{0501D657-FC22-4146-BC5B-D647EE91EB55}" presName="EmptyPlaceHolder" presStyleCnt="0"/>
      <dgm:spPr/>
    </dgm:pt>
    <dgm:pt modelId="{307FB010-2FF7-4605-848A-A9129EA2CD3F}" type="pres">
      <dgm:prSet presAssocID="{21659760-1414-4A90-B0E7-42336A57C9E9}" presName="spaceBetweenRectangles" presStyleCnt="0"/>
      <dgm:spPr/>
    </dgm:pt>
    <dgm:pt modelId="{0EF6AECE-0473-4605-9E5C-AAB967AEE37E}" type="pres">
      <dgm:prSet presAssocID="{E41A73E6-A35F-4905-982D-3C5C3009EDE6}" presName="composite" presStyleCnt="0"/>
      <dgm:spPr/>
    </dgm:pt>
    <dgm:pt modelId="{0C18EE00-8E2C-4249-A8CB-5F0D241846D5}" type="pres">
      <dgm:prSet presAssocID="{E41A73E6-A35F-4905-982D-3C5C3009EDE6}" presName="L1TextContainer" presStyleLbl="revTx" presStyleIdx="2" presStyleCnt="3">
        <dgm:presLayoutVars>
          <dgm:chMax val="1"/>
          <dgm:chPref val="1"/>
          <dgm:bulletEnabled val="1"/>
        </dgm:presLayoutVars>
      </dgm:prSet>
      <dgm:spPr/>
    </dgm:pt>
    <dgm:pt modelId="{9044052C-59CA-4F82-B73E-865959EC23B8}" type="pres">
      <dgm:prSet presAssocID="{E41A73E6-A35F-4905-982D-3C5C3009EDE6}" presName="L2TextContainerWrapper" presStyleCnt="0">
        <dgm:presLayoutVars>
          <dgm:chMax val="0"/>
          <dgm:chPref val="0"/>
          <dgm:bulletEnabled val="1"/>
        </dgm:presLayoutVars>
      </dgm:prSet>
      <dgm:spPr/>
    </dgm:pt>
    <dgm:pt modelId="{2C4ED847-7A1C-4EF1-9A55-76635FDC67EE}" type="pres">
      <dgm:prSet presAssocID="{E41A73E6-A35F-4905-982D-3C5C3009EDE6}" presName="L2TextContainer" presStyleLbl="bgAcc1" presStyleIdx="2" presStyleCnt="3"/>
      <dgm:spPr/>
    </dgm:pt>
    <dgm:pt modelId="{9F0CC178-5116-4DB0-A85A-3F4BDB1C2AFE}" type="pres">
      <dgm:prSet presAssocID="{E41A73E6-A35F-4905-982D-3C5C3009EDE6}" presName="FlexibleEmptyPlaceHolder" presStyleCnt="0"/>
      <dgm:spPr/>
    </dgm:pt>
    <dgm:pt modelId="{18C6C78B-FB1D-4BC4-BDC0-87FA9C408AF7}" type="pres">
      <dgm:prSet presAssocID="{E41A73E6-A35F-4905-982D-3C5C3009EDE6}"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D1554343-3FE9-4A90-9324-99D1BD9713E5}" type="pres">
      <dgm:prSet presAssocID="{E41A73E6-A35F-4905-982D-3C5C3009EDE6}" presName="ConnectorPoint" presStyleLbl="alignNode1" presStyleIdx="2" presStyleCnt="3"/>
      <dgm:spPr/>
    </dgm:pt>
    <dgm:pt modelId="{30A19708-441A-4311-8FFD-3B6B7E337F9D}" type="pres">
      <dgm:prSet presAssocID="{E41A73E6-A35F-4905-982D-3C5C3009EDE6}" presName="EmptyPlaceHolder" presStyleCnt="0"/>
      <dgm:spPr/>
    </dgm:pt>
  </dgm:ptLst>
  <dgm:cxnLst>
    <dgm:cxn modelId="{FF88B30A-4FA6-4D18-B9B7-04666AB12A58}" srcId="{E41A73E6-A35F-4905-982D-3C5C3009EDE6}" destId="{9C263E32-171B-4D54-B6C2-09116326A910}" srcOrd="2" destOrd="0" parTransId="{45B3877F-148C-43CB-92FA-DE381749EFE6}" sibTransId="{774C7DB1-30D5-4FEE-8169-6C7B33149A02}"/>
    <dgm:cxn modelId="{DEAAA225-501C-4104-8ACF-818C6509F77C}" srcId="{C8D080BC-3E58-4222-856A-053661142ADA}" destId="{B739D74E-5F0A-46A8-8AD9-D0FA83C9B92F}" srcOrd="0" destOrd="0" parTransId="{8C1E220A-6D55-4A61-B5A3-1844726DF4BD}" sibTransId="{159E466C-73A6-47DB-A42E-971D92E3D2CF}"/>
    <dgm:cxn modelId="{2174F927-ECCA-478F-8CBD-3D6525307719}" srcId="{0501D657-FC22-4146-BC5B-D647EE91EB55}" destId="{A21F1614-0232-4AA8-9311-D19071331DF2}" srcOrd="0" destOrd="0" parTransId="{CD641A94-6D60-40B5-9990-A69694D7FE1B}" sibTransId="{4F79B50A-52C1-456E-8976-DAC45A30247F}"/>
    <dgm:cxn modelId="{9CA24129-E97F-4737-AA64-E1E68C10B1A4}" type="presOf" srcId="{B739D74E-5F0A-46A8-8AD9-D0FA83C9B92F}" destId="{5DC20EFE-913F-4241-A944-3D1192F9D107}" srcOrd="0" destOrd="0" presId="urn:microsoft.com/office/officeart/2016/7/layout/BasicTimeline"/>
    <dgm:cxn modelId="{C2B9E234-7FB2-4D0F-9FEE-F15096BBB364}" srcId="{B739D74E-5F0A-46A8-8AD9-D0FA83C9B92F}" destId="{71A0BEC4-41F3-4E72-925C-DFED4B2B51F0}" srcOrd="0" destOrd="0" parTransId="{79BABB13-3101-4184-BF9F-EF512DC81AF0}" sibTransId="{2DDC3C13-4878-4457-BE61-508784382F06}"/>
    <dgm:cxn modelId="{6905123B-BF73-4CB8-AE66-7B6FEF16B03D}" type="presOf" srcId="{B4960A93-AE0C-4FC0-AA1E-E0EBE4EBA089}" destId="{6C47BAB0-FE70-45E6-9789-2A9421F9DCF3}" srcOrd="0" destOrd="1" presId="urn:microsoft.com/office/officeart/2016/7/layout/BasicTimeline"/>
    <dgm:cxn modelId="{183E075B-CD41-45ED-AB51-2082DDF022F3}" srcId="{C8D080BC-3E58-4222-856A-053661142ADA}" destId="{E41A73E6-A35F-4905-982D-3C5C3009EDE6}" srcOrd="2" destOrd="0" parTransId="{04D5C6E9-D900-45A2-BB65-A18FC1B36E00}" sibTransId="{591F80B2-8DA6-4EC1-9DCB-ADFA12616D37}"/>
    <dgm:cxn modelId="{D6331060-7170-4BB7-8158-27382254CD13}" type="presOf" srcId="{9C263E32-171B-4D54-B6C2-09116326A910}" destId="{2C4ED847-7A1C-4EF1-9A55-76635FDC67EE}" srcOrd="0" destOrd="2" presId="urn:microsoft.com/office/officeart/2016/7/layout/BasicTimeline"/>
    <dgm:cxn modelId="{F3CECC41-D937-40F7-90BA-13709FCC2C1B}" type="presOf" srcId="{455DE042-756B-4FA6-AA07-4D5E08C51BDA}" destId="{6C47BAB0-FE70-45E6-9789-2A9421F9DCF3}" srcOrd="0" destOrd="2" presId="urn:microsoft.com/office/officeart/2016/7/layout/BasicTimeline"/>
    <dgm:cxn modelId="{140FDF69-6815-45D6-BEE9-837CCBEC6742}" type="presOf" srcId="{15343649-4A24-4283-8297-E0B9E6FF133B}" destId="{2C4ED847-7A1C-4EF1-9A55-76635FDC67EE}" srcOrd="0" destOrd="0" presId="urn:microsoft.com/office/officeart/2016/7/layout/BasicTimeline"/>
    <dgm:cxn modelId="{FA17A24C-3D8E-435B-8887-B00AC82A3888}" type="presOf" srcId="{B1AA5BF9-493B-4CA1-B58A-2927EE225306}" destId="{1ED4BC64-FAB8-4158-BD39-687E7AD8F9FE}" srcOrd="0" destOrd="2" presId="urn:microsoft.com/office/officeart/2016/7/layout/BasicTimeline"/>
    <dgm:cxn modelId="{250EF152-0BDF-42AA-A75F-28E87EEC5654}" srcId="{0501D657-FC22-4146-BC5B-D647EE91EB55}" destId="{E8159C53-D050-47BF-91E4-2F3D504D9DE2}" srcOrd="1" destOrd="0" parTransId="{E6D36999-EF9D-404B-AEBE-F9F848F002A3}" sibTransId="{B0498819-FCAE-49A7-8AC4-453951C69167}"/>
    <dgm:cxn modelId="{1C951454-DA5E-4E52-9C46-A87013CFD6DF}" type="presOf" srcId="{E8159C53-D050-47BF-91E4-2F3D504D9DE2}" destId="{1ED4BC64-FAB8-4158-BD39-687E7AD8F9FE}" srcOrd="0" destOrd="1" presId="urn:microsoft.com/office/officeart/2016/7/layout/BasicTimeline"/>
    <dgm:cxn modelId="{CC282781-D4ED-4716-8B91-8E1774772051}" type="presOf" srcId="{0501D657-FC22-4146-BC5B-D647EE91EB55}" destId="{4634DF95-7028-4372-925D-E9D7568DCD0A}" srcOrd="0" destOrd="0" presId="urn:microsoft.com/office/officeart/2016/7/layout/BasicTimeline"/>
    <dgm:cxn modelId="{155B9796-C5A0-4877-8A36-081F6B58AB91}" type="presOf" srcId="{E41A73E6-A35F-4905-982D-3C5C3009EDE6}" destId="{0C18EE00-8E2C-4249-A8CB-5F0D241846D5}" srcOrd="0" destOrd="0" presId="urn:microsoft.com/office/officeart/2016/7/layout/BasicTimeline"/>
    <dgm:cxn modelId="{798ACC9B-DDF4-496D-9555-B7D88EC1D9F9}" srcId="{B739D74E-5F0A-46A8-8AD9-D0FA83C9B92F}" destId="{B4960A93-AE0C-4FC0-AA1E-E0EBE4EBA089}" srcOrd="1" destOrd="0" parTransId="{8B5C428B-68B6-4B57-9C2B-9D3F58947BB8}" sibTransId="{E5520103-63E6-4DB6-9CFD-DF88B0D71339}"/>
    <dgm:cxn modelId="{F1D782A9-8D83-4DF5-B1A3-F17005560228}" srcId="{C8D080BC-3E58-4222-856A-053661142ADA}" destId="{0501D657-FC22-4146-BC5B-D647EE91EB55}" srcOrd="1" destOrd="0" parTransId="{D1CB0AEE-7FF5-43FB-BBF2-76FB9089D76A}" sibTransId="{21659760-1414-4A90-B0E7-42336A57C9E9}"/>
    <dgm:cxn modelId="{AFB548B0-AAD4-4EF7-AECF-4D0E6949E6BE}" srcId="{B739D74E-5F0A-46A8-8AD9-D0FA83C9B92F}" destId="{455DE042-756B-4FA6-AA07-4D5E08C51BDA}" srcOrd="2" destOrd="0" parTransId="{D3181A2B-C835-494B-BD2F-E3344AC7E15D}" sibTransId="{45495D74-A1B2-40EE-BCA1-E68DBDDF9046}"/>
    <dgm:cxn modelId="{92A165C4-AFEB-4541-A65E-BC7FE2D35E05}" type="presOf" srcId="{C8D080BC-3E58-4222-856A-053661142ADA}" destId="{292E2995-80B4-4518-B30D-630E46DBA325}" srcOrd="0" destOrd="0" presId="urn:microsoft.com/office/officeart/2016/7/layout/BasicTimeline"/>
    <dgm:cxn modelId="{FADD10CB-33F4-402E-8F77-A0E3B005D137}" srcId="{E41A73E6-A35F-4905-982D-3C5C3009EDE6}" destId="{15343649-4A24-4283-8297-E0B9E6FF133B}" srcOrd="0" destOrd="0" parTransId="{4C66EDDB-AB7B-4C5C-9E46-1E51C61C05AF}" sibTransId="{F57813A3-E11C-4A8E-845A-45373C266C32}"/>
    <dgm:cxn modelId="{145057CB-6A80-4A60-891C-834F48450AC0}" srcId="{E41A73E6-A35F-4905-982D-3C5C3009EDE6}" destId="{7B786826-CF93-40AC-9203-4111B03540B5}" srcOrd="1" destOrd="0" parTransId="{5CB2F9E2-CA0A-4F81-B477-7170E4A9B764}" sibTransId="{772657EF-4F5C-4860-A70F-4CB00568C0C1}"/>
    <dgm:cxn modelId="{DA1D5BD5-FAB4-4AA8-9A72-CF34511C291E}" type="presOf" srcId="{7B786826-CF93-40AC-9203-4111B03540B5}" destId="{2C4ED847-7A1C-4EF1-9A55-76635FDC67EE}" srcOrd="0" destOrd="1" presId="urn:microsoft.com/office/officeart/2016/7/layout/BasicTimeline"/>
    <dgm:cxn modelId="{797165DC-0EC6-461C-98C5-0CA4C3F025D8}" type="presOf" srcId="{71A0BEC4-41F3-4E72-925C-DFED4B2B51F0}" destId="{6C47BAB0-FE70-45E6-9789-2A9421F9DCF3}" srcOrd="0" destOrd="0" presId="urn:microsoft.com/office/officeart/2016/7/layout/BasicTimeline"/>
    <dgm:cxn modelId="{BE2146FB-16D6-415F-936B-D042EA4D384D}" srcId="{0501D657-FC22-4146-BC5B-D647EE91EB55}" destId="{B1AA5BF9-493B-4CA1-B58A-2927EE225306}" srcOrd="2" destOrd="0" parTransId="{1B6705E7-1D06-4F20-999B-DE51B4911C25}" sibTransId="{BE3794F5-0A1E-4107-86C3-AF835E2BDCC6}"/>
    <dgm:cxn modelId="{175A2CFE-5E69-4E47-9D3E-F53DDA8BEABB}" type="presOf" srcId="{A21F1614-0232-4AA8-9311-D19071331DF2}" destId="{1ED4BC64-FAB8-4158-BD39-687E7AD8F9FE}" srcOrd="0" destOrd="0" presId="urn:microsoft.com/office/officeart/2016/7/layout/BasicTimeline"/>
    <dgm:cxn modelId="{837814C2-438B-48AF-92EE-026CFD9654E5}" type="presParOf" srcId="{292E2995-80B4-4518-B30D-630E46DBA325}" destId="{6690DE49-30E5-47A1-AC32-2A460B95AAC4}" srcOrd="0" destOrd="0" presId="urn:microsoft.com/office/officeart/2016/7/layout/BasicTimeline"/>
    <dgm:cxn modelId="{7CE1344D-0027-4F74-A775-82280573D5A7}" type="presParOf" srcId="{292E2995-80B4-4518-B30D-630E46DBA325}" destId="{555FC0D6-CBAF-4299-B8A2-1AF01CD78BF7}" srcOrd="1" destOrd="0" presId="urn:microsoft.com/office/officeart/2016/7/layout/BasicTimeline"/>
    <dgm:cxn modelId="{D33C46B4-D031-4699-A91A-B49CD7AF4662}" type="presParOf" srcId="{555FC0D6-CBAF-4299-B8A2-1AF01CD78BF7}" destId="{7DCBE7CF-3B4F-4095-94A9-D9BF9B446FAF}" srcOrd="0" destOrd="0" presId="urn:microsoft.com/office/officeart/2016/7/layout/BasicTimeline"/>
    <dgm:cxn modelId="{94AD7ADF-BE1C-4FFD-B003-F7F12480D0B6}" type="presParOf" srcId="{7DCBE7CF-3B4F-4095-94A9-D9BF9B446FAF}" destId="{5DC20EFE-913F-4241-A944-3D1192F9D107}" srcOrd="0" destOrd="0" presId="urn:microsoft.com/office/officeart/2016/7/layout/BasicTimeline"/>
    <dgm:cxn modelId="{A1C9F1B5-7C3F-47CE-8510-7739F1E51BBE}" type="presParOf" srcId="{7DCBE7CF-3B4F-4095-94A9-D9BF9B446FAF}" destId="{A9AE9C8D-D319-4AC7-B8FA-83BE382F888B}" srcOrd="1" destOrd="0" presId="urn:microsoft.com/office/officeart/2016/7/layout/BasicTimeline"/>
    <dgm:cxn modelId="{A59E1FA0-C300-4863-A8AE-69B83DB70549}" type="presParOf" srcId="{A9AE9C8D-D319-4AC7-B8FA-83BE382F888B}" destId="{6C47BAB0-FE70-45E6-9789-2A9421F9DCF3}" srcOrd="0" destOrd="0" presId="urn:microsoft.com/office/officeart/2016/7/layout/BasicTimeline"/>
    <dgm:cxn modelId="{B72ADF45-AE05-4AC2-96A9-99BAB25401A0}" type="presParOf" srcId="{A9AE9C8D-D319-4AC7-B8FA-83BE382F888B}" destId="{8A946F86-9A2A-4D50-A186-643D7E1A156A}" srcOrd="1" destOrd="0" presId="urn:microsoft.com/office/officeart/2016/7/layout/BasicTimeline"/>
    <dgm:cxn modelId="{9BF55C72-4F61-427E-BF74-050902E5436B}" type="presParOf" srcId="{7DCBE7CF-3B4F-4095-94A9-D9BF9B446FAF}" destId="{5627DDB9-ABFD-40B1-8C9F-6C71E5536345}" srcOrd="2" destOrd="0" presId="urn:microsoft.com/office/officeart/2016/7/layout/BasicTimeline"/>
    <dgm:cxn modelId="{1E4BF1ED-1895-4D82-9449-30B2A70AEEC4}" type="presParOf" srcId="{7DCBE7CF-3B4F-4095-94A9-D9BF9B446FAF}" destId="{F0B75F16-7B54-4A19-9F35-A41165918441}" srcOrd="3" destOrd="0" presId="urn:microsoft.com/office/officeart/2016/7/layout/BasicTimeline"/>
    <dgm:cxn modelId="{F2A455F2-D93E-466A-BA54-C57948EA1F53}" type="presParOf" srcId="{7DCBE7CF-3B4F-4095-94A9-D9BF9B446FAF}" destId="{146D4F59-70B0-49EF-8082-6AFBBEF15934}" srcOrd="4" destOrd="0" presId="urn:microsoft.com/office/officeart/2016/7/layout/BasicTimeline"/>
    <dgm:cxn modelId="{CA14CF5B-7B06-4E9E-A940-A206C4388187}" type="presParOf" srcId="{555FC0D6-CBAF-4299-B8A2-1AF01CD78BF7}" destId="{740D3675-0E60-4490-860D-06B723FD6A22}" srcOrd="1" destOrd="0" presId="urn:microsoft.com/office/officeart/2016/7/layout/BasicTimeline"/>
    <dgm:cxn modelId="{3699AF4A-E8ED-4918-AEC4-1B8F09631DF4}" type="presParOf" srcId="{555FC0D6-CBAF-4299-B8A2-1AF01CD78BF7}" destId="{CF504697-F984-4F5F-8EB7-0EBB3F0043EC}" srcOrd="2" destOrd="0" presId="urn:microsoft.com/office/officeart/2016/7/layout/BasicTimeline"/>
    <dgm:cxn modelId="{C53A4564-3A19-4D19-92A2-EAD923EC49F3}" type="presParOf" srcId="{CF504697-F984-4F5F-8EB7-0EBB3F0043EC}" destId="{4634DF95-7028-4372-925D-E9D7568DCD0A}" srcOrd="0" destOrd="0" presId="urn:microsoft.com/office/officeart/2016/7/layout/BasicTimeline"/>
    <dgm:cxn modelId="{F779EE80-8264-4413-AE69-B90BC134F206}" type="presParOf" srcId="{CF504697-F984-4F5F-8EB7-0EBB3F0043EC}" destId="{7A7B6B98-02CB-47A9-B055-825BD997EE92}" srcOrd="1" destOrd="0" presId="urn:microsoft.com/office/officeart/2016/7/layout/BasicTimeline"/>
    <dgm:cxn modelId="{1103AC9D-AEFA-4075-87E2-8248D68DD8D5}" type="presParOf" srcId="{7A7B6B98-02CB-47A9-B055-825BD997EE92}" destId="{1ED4BC64-FAB8-4158-BD39-687E7AD8F9FE}" srcOrd="0" destOrd="0" presId="urn:microsoft.com/office/officeart/2016/7/layout/BasicTimeline"/>
    <dgm:cxn modelId="{5A31FE6E-F1BD-4F41-A0F5-3CB71821AA34}" type="presParOf" srcId="{7A7B6B98-02CB-47A9-B055-825BD997EE92}" destId="{ECA0DE65-9974-4DD6-90BD-CB38B180E398}" srcOrd="1" destOrd="0" presId="urn:microsoft.com/office/officeart/2016/7/layout/BasicTimeline"/>
    <dgm:cxn modelId="{67399867-C8C9-40EA-A5F2-F71FCAAD89FB}" type="presParOf" srcId="{CF504697-F984-4F5F-8EB7-0EBB3F0043EC}" destId="{785E6F2F-3E5C-4A22-9AFD-D85E0888B2BB}" srcOrd="2" destOrd="0" presId="urn:microsoft.com/office/officeart/2016/7/layout/BasicTimeline"/>
    <dgm:cxn modelId="{39457883-B526-4B32-9F70-B4AE63686ACF}" type="presParOf" srcId="{CF504697-F984-4F5F-8EB7-0EBB3F0043EC}" destId="{687E9DE3-F411-4AB6-8D26-DBE3CF3CD9B8}" srcOrd="3" destOrd="0" presId="urn:microsoft.com/office/officeart/2016/7/layout/BasicTimeline"/>
    <dgm:cxn modelId="{1E1094CC-041F-4738-AB95-8531EF91027B}" type="presParOf" srcId="{CF504697-F984-4F5F-8EB7-0EBB3F0043EC}" destId="{F9F77458-8549-4DA9-AF49-09C9AFD55962}" srcOrd="4" destOrd="0" presId="urn:microsoft.com/office/officeart/2016/7/layout/BasicTimeline"/>
    <dgm:cxn modelId="{93148371-5F30-4343-BA54-43EF758084F0}" type="presParOf" srcId="{555FC0D6-CBAF-4299-B8A2-1AF01CD78BF7}" destId="{307FB010-2FF7-4605-848A-A9129EA2CD3F}" srcOrd="3" destOrd="0" presId="urn:microsoft.com/office/officeart/2016/7/layout/BasicTimeline"/>
    <dgm:cxn modelId="{F89D3C2C-DC08-41F3-A59C-D8C0894E9056}" type="presParOf" srcId="{555FC0D6-CBAF-4299-B8A2-1AF01CD78BF7}" destId="{0EF6AECE-0473-4605-9E5C-AAB967AEE37E}" srcOrd="4" destOrd="0" presId="urn:microsoft.com/office/officeart/2016/7/layout/BasicTimeline"/>
    <dgm:cxn modelId="{F73F1959-044C-4D16-B309-6DE25B1CB3C7}" type="presParOf" srcId="{0EF6AECE-0473-4605-9E5C-AAB967AEE37E}" destId="{0C18EE00-8E2C-4249-A8CB-5F0D241846D5}" srcOrd="0" destOrd="0" presId="urn:microsoft.com/office/officeart/2016/7/layout/BasicTimeline"/>
    <dgm:cxn modelId="{D0E007A4-4290-4B61-B333-BD4C89A90117}" type="presParOf" srcId="{0EF6AECE-0473-4605-9E5C-AAB967AEE37E}" destId="{9044052C-59CA-4F82-B73E-865959EC23B8}" srcOrd="1" destOrd="0" presId="urn:microsoft.com/office/officeart/2016/7/layout/BasicTimeline"/>
    <dgm:cxn modelId="{C2D04EE3-E43D-4F7B-AA03-E7DEC7A606A4}" type="presParOf" srcId="{9044052C-59CA-4F82-B73E-865959EC23B8}" destId="{2C4ED847-7A1C-4EF1-9A55-76635FDC67EE}" srcOrd="0" destOrd="0" presId="urn:microsoft.com/office/officeart/2016/7/layout/BasicTimeline"/>
    <dgm:cxn modelId="{EF31D025-566E-413C-B083-3346590B92BC}" type="presParOf" srcId="{9044052C-59CA-4F82-B73E-865959EC23B8}" destId="{9F0CC178-5116-4DB0-A85A-3F4BDB1C2AFE}" srcOrd="1" destOrd="0" presId="urn:microsoft.com/office/officeart/2016/7/layout/BasicTimeline"/>
    <dgm:cxn modelId="{B7073F9E-3554-44C1-B833-37C986889B54}" type="presParOf" srcId="{0EF6AECE-0473-4605-9E5C-AAB967AEE37E}" destId="{18C6C78B-FB1D-4BC4-BDC0-87FA9C408AF7}" srcOrd="2" destOrd="0" presId="urn:microsoft.com/office/officeart/2016/7/layout/BasicTimeline"/>
    <dgm:cxn modelId="{51AB874B-DC4B-4EF6-A7DB-68E6323998A5}" type="presParOf" srcId="{0EF6AECE-0473-4605-9E5C-AAB967AEE37E}" destId="{D1554343-3FE9-4A90-9324-99D1BD9713E5}" srcOrd="3" destOrd="0" presId="urn:microsoft.com/office/officeart/2016/7/layout/BasicTimeline"/>
    <dgm:cxn modelId="{7126EC00-A1BF-4408-901F-CD0EDD51C7D2}" type="presParOf" srcId="{0EF6AECE-0473-4605-9E5C-AAB967AEE37E}" destId="{30A19708-441A-4311-8FFD-3B6B7E337F9D}"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A2049F-5717-43C0-B53F-F41D7CAC4ED2}"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84B86D00-C028-48FF-9204-4A47573493CA}">
      <dgm:prSet/>
      <dgm:spPr/>
      <dgm:t>
        <a:bodyPr/>
        <a:lstStyle/>
        <a:p>
          <a:pPr>
            <a:defRPr b="1"/>
          </a:pPr>
          <a:r>
            <a:rPr lang="en-US"/>
            <a:t>2011</a:t>
          </a:r>
        </a:p>
      </dgm:t>
    </dgm:pt>
    <dgm:pt modelId="{71716E4D-D915-4A4D-9344-9FD7DFFBA283}" type="parTrans" cxnId="{E5E79366-89CE-47F3-A414-6321B63EF85F}">
      <dgm:prSet/>
      <dgm:spPr/>
      <dgm:t>
        <a:bodyPr/>
        <a:lstStyle/>
        <a:p>
          <a:endParaRPr lang="en-US"/>
        </a:p>
      </dgm:t>
    </dgm:pt>
    <dgm:pt modelId="{0105630A-861C-446B-ACDC-D74FE1C0AAE6}" type="sibTrans" cxnId="{E5E79366-89CE-47F3-A414-6321B63EF85F}">
      <dgm:prSet/>
      <dgm:spPr/>
      <dgm:t>
        <a:bodyPr/>
        <a:lstStyle/>
        <a:p>
          <a:endParaRPr lang="en-US"/>
        </a:p>
      </dgm:t>
    </dgm:pt>
    <dgm:pt modelId="{83C52A89-4AF7-406A-85CE-63D91FAD50CA}">
      <dgm:prSet/>
      <dgm:spPr/>
      <dgm:t>
        <a:bodyPr/>
        <a:lstStyle/>
        <a:p>
          <a:r>
            <a:rPr lang="en-US"/>
            <a:t>GDP Per Capita :~$48,167</a:t>
          </a:r>
        </a:p>
      </dgm:t>
    </dgm:pt>
    <dgm:pt modelId="{C804FB78-6BCA-48B9-A521-7B0776E86BF3}" type="parTrans" cxnId="{BB193429-5D8A-4741-A3FA-EDA83192A17C}">
      <dgm:prSet/>
      <dgm:spPr/>
      <dgm:t>
        <a:bodyPr/>
        <a:lstStyle/>
        <a:p>
          <a:endParaRPr lang="en-US"/>
        </a:p>
      </dgm:t>
    </dgm:pt>
    <dgm:pt modelId="{D1A6CB5E-A55B-4A49-A420-EF4147297DD7}" type="sibTrans" cxnId="{BB193429-5D8A-4741-A3FA-EDA83192A17C}">
      <dgm:prSet/>
      <dgm:spPr/>
      <dgm:t>
        <a:bodyPr/>
        <a:lstStyle/>
        <a:p>
          <a:endParaRPr lang="en-US"/>
        </a:p>
      </dgm:t>
    </dgm:pt>
    <dgm:pt modelId="{4553AAB9-7E12-42F4-B7CC-29E0F31A0F89}">
      <dgm:prSet/>
      <dgm:spPr/>
      <dgm:t>
        <a:bodyPr/>
        <a:lstStyle/>
        <a:p>
          <a:r>
            <a:rPr lang="en-US"/>
            <a:t>GDP Growth: -0.11%</a:t>
          </a:r>
        </a:p>
      </dgm:t>
    </dgm:pt>
    <dgm:pt modelId="{F81B5C1E-125B-483A-942B-3CACBA03E8A6}" type="parTrans" cxnId="{AC0B8FDE-3FCE-4E4C-8666-2126BFC2656A}">
      <dgm:prSet/>
      <dgm:spPr/>
      <dgm:t>
        <a:bodyPr/>
        <a:lstStyle/>
        <a:p>
          <a:endParaRPr lang="en-US"/>
        </a:p>
      </dgm:t>
    </dgm:pt>
    <dgm:pt modelId="{BC011030-2FB5-44AE-9408-905A530708AF}" type="sibTrans" cxnId="{AC0B8FDE-3FCE-4E4C-8666-2126BFC2656A}">
      <dgm:prSet/>
      <dgm:spPr/>
      <dgm:t>
        <a:bodyPr/>
        <a:lstStyle/>
        <a:p>
          <a:endParaRPr lang="en-US"/>
        </a:p>
      </dgm:t>
    </dgm:pt>
    <dgm:pt modelId="{0958F7D9-EDF2-4263-A990-828C5B89D9FB}">
      <dgm:prSet/>
      <dgm:spPr/>
      <dgm:t>
        <a:bodyPr/>
        <a:lstStyle/>
        <a:p>
          <a:r>
            <a:rPr lang="en-US"/>
            <a:t>GDP: $616T</a:t>
          </a:r>
        </a:p>
      </dgm:t>
    </dgm:pt>
    <dgm:pt modelId="{955B5397-7623-402F-8504-1D12B9A89A36}" type="parTrans" cxnId="{58D7AB03-72E3-42F5-99E7-ABA663AE5875}">
      <dgm:prSet/>
      <dgm:spPr/>
      <dgm:t>
        <a:bodyPr/>
        <a:lstStyle/>
        <a:p>
          <a:endParaRPr lang="en-US"/>
        </a:p>
      </dgm:t>
    </dgm:pt>
    <dgm:pt modelId="{4C46578E-C987-4DD5-82BF-F97DA88BBFAE}" type="sibTrans" cxnId="{58D7AB03-72E3-42F5-99E7-ABA663AE5875}">
      <dgm:prSet/>
      <dgm:spPr/>
      <dgm:t>
        <a:bodyPr/>
        <a:lstStyle/>
        <a:p>
          <a:endParaRPr lang="en-US"/>
        </a:p>
      </dgm:t>
    </dgm:pt>
    <dgm:pt modelId="{9EA161B8-A476-42FD-B42C-3FA59308642B}">
      <dgm:prSet/>
      <dgm:spPr/>
      <dgm:t>
        <a:bodyPr/>
        <a:lstStyle/>
        <a:p>
          <a:pPr>
            <a:defRPr b="1"/>
          </a:pPr>
          <a:r>
            <a:rPr lang="en-US"/>
            <a:t>2012</a:t>
          </a:r>
        </a:p>
      </dgm:t>
    </dgm:pt>
    <dgm:pt modelId="{7560793A-6E86-4865-80B6-FB987F95950B}" type="parTrans" cxnId="{D6624B56-0B7D-459A-9457-C872414B00B6}">
      <dgm:prSet/>
      <dgm:spPr/>
      <dgm:t>
        <a:bodyPr/>
        <a:lstStyle/>
        <a:p>
          <a:endParaRPr lang="en-US"/>
        </a:p>
      </dgm:t>
    </dgm:pt>
    <dgm:pt modelId="{A49B6B38-BEF0-44B2-9C17-3F5CDC02EFAC}" type="sibTrans" cxnId="{D6624B56-0B7D-459A-9457-C872414B00B6}">
      <dgm:prSet/>
      <dgm:spPr/>
      <dgm:t>
        <a:bodyPr/>
        <a:lstStyle/>
        <a:p>
          <a:endParaRPr lang="en-US"/>
        </a:p>
      </dgm:t>
    </dgm:pt>
    <dgm:pt modelId="{9413384E-543B-46EF-8B40-CECDF3F8D6F2}">
      <dgm:prSet/>
      <dgm:spPr/>
      <dgm:t>
        <a:bodyPr/>
        <a:lstStyle/>
        <a:p>
          <a:r>
            <a:rPr lang="en-US"/>
            <a:t>GDP Per Capita:~$48,603</a:t>
          </a:r>
        </a:p>
      </dgm:t>
    </dgm:pt>
    <dgm:pt modelId="{6E2C0F00-58E9-40F2-A9AC-45FAD79B380F}" type="parTrans" cxnId="{DF2EB180-6216-4B2F-B6A7-39AD4ED770A1}">
      <dgm:prSet/>
      <dgm:spPr/>
      <dgm:t>
        <a:bodyPr/>
        <a:lstStyle/>
        <a:p>
          <a:endParaRPr lang="en-US"/>
        </a:p>
      </dgm:t>
    </dgm:pt>
    <dgm:pt modelId="{24AA3DE8-AAF2-4810-90A6-0CE3687DF311}" type="sibTrans" cxnId="{DF2EB180-6216-4B2F-B6A7-39AD4ED770A1}">
      <dgm:prSet/>
      <dgm:spPr/>
      <dgm:t>
        <a:bodyPr/>
        <a:lstStyle/>
        <a:p>
          <a:endParaRPr lang="en-US"/>
        </a:p>
      </dgm:t>
    </dgm:pt>
    <dgm:pt modelId="{790EE0B8-5D68-4E3C-9EA4-81A690F418BE}">
      <dgm:prSet/>
      <dgm:spPr/>
      <dgm:t>
        <a:bodyPr/>
        <a:lstStyle/>
        <a:p>
          <a:r>
            <a:rPr lang="en-US"/>
            <a:t>GDP Growth: 1.49%</a:t>
          </a:r>
        </a:p>
      </dgm:t>
    </dgm:pt>
    <dgm:pt modelId="{36B15ADB-D716-401B-BEF1-C74782865666}" type="parTrans" cxnId="{8D6665C0-5C53-4AC0-A932-8EE65CD50159}">
      <dgm:prSet/>
      <dgm:spPr/>
      <dgm:t>
        <a:bodyPr/>
        <a:lstStyle/>
        <a:p>
          <a:endParaRPr lang="en-US"/>
        </a:p>
      </dgm:t>
    </dgm:pt>
    <dgm:pt modelId="{D0E50E6D-BE02-414A-A09F-0FF8E3AA9A39}" type="sibTrans" cxnId="{8D6665C0-5C53-4AC0-A932-8EE65CD50159}">
      <dgm:prSet/>
      <dgm:spPr/>
      <dgm:t>
        <a:bodyPr/>
        <a:lstStyle/>
        <a:p>
          <a:endParaRPr lang="en-US"/>
        </a:p>
      </dgm:t>
    </dgm:pt>
    <dgm:pt modelId="{81005616-4910-4820-9037-5BDE631BD394}">
      <dgm:prSet/>
      <dgm:spPr/>
      <dgm:t>
        <a:bodyPr/>
        <a:lstStyle/>
        <a:p>
          <a:r>
            <a:rPr lang="en-US"/>
            <a:t>GDP:  $620T</a:t>
          </a:r>
        </a:p>
      </dgm:t>
    </dgm:pt>
    <dgm:pt modelId="{CDC0E1FB-1544-4E3D-9299-B30029A4D85A}" type="parTrans" cxnId="{0B07B98B-D9F9-4B39-A02B-077FB454D323}">
      <dgm:prSet/>
      <dgm:spPr/>
      <dgm:t>
        <a:bodyPr/>
        <a:lstStyle/>
        <a:p>
          <a:endParaRPr lang="en-US"/>
        </a:p>
      </dgm:t>
    </dgm:pt>
    <dgm:pt modelId="{3216D19F-E14D-4310-ADF9-B41AD1BB5450}" type="sibTrans" cxnId="{0B07B98B-D9F9-4B39-A02B-077FB454D323}">
      <dgm:prSet/>
      <dgm:spPr/>
      <dgm:t>
        <a:bodyPr/>
        <a:lstStyle/>
        <a:p>
          <a:endParaRPr lang="en-US"/>
        </a:p>
      </dgm:t>
    </dgm:pt>
    <dgm:pt modelId="{FBF97E39-EDCC-40FE-AB7B-A97565F90E61}">
      <dgm:prSet/>
      <dgm:spPr/>
      <dgm:t>
        <a:bodyPr/>
        <a:lstStyle/>
        <a:p>
          <a:pPr>
            <a:defRPr b="1"/>
          </a:pPr>
          <a:r>
            <a:rPr lang="en-US"/>
            <a:t>2013</a:t>
          </a:r>
        </a:p>
      </dgm:t>
    </dgm:pt>
    <dgm:pt modelId="{98A4B2BD-8AEF-4CCD-B625-03B7C62289DB}" type="parTrans" cxnId="{686E9C96-765C-4483-9FC8-F9486F9AD07D}">
      <dgm:prSet/>
      <dgm:spPr/>
      <dgm:t>
        <a:bodyPr/>
        <a:lstStyle/>
        <a:p>
          <a:endParaRPr lang="en-US"/>
        </a:p>
      </dgm:t>
    </dgm:pt>
    <dgm:pt modelId="{C69D8DFE-DEC5-4B41-A9B6-50F185AF4ACC}" type="sibTrans" cxnId="{686E9C96-765C-4483-9FC8-F9486F9AD07D}">
      <dgm:prSet/>
      <dgm:spPr/>
      <dgm:t>
        <a:bodyPr/>
        <a:lstStyle/>
        <a:p>
          <a:endParaRPr lang="en-US"/>
        </a:p>
      </dgm:t>
    </dgm:pt>
    <dgm:pt modelId="{26F9B765-723D-4933-BF1C-C5150167AC0E}">
      <dgm:prSet/>
      <dgm:spPr/>
      <dgm:t>
        <a:bodyPr/>
        <a:lstStyle/>
        <a:p>
          <a:r>
            <a:rPr lang="en-US"/>
            <a:t>GDP Per Capita:~$40,454</a:t>
          </a:r>
        </a:p>
      </dgm:t>
    </dgm:pt>
    <dgm:pt modelId="{6F52AEC7-013A-4C45-8226-58777B881F0E}" type="parTrans" cxnId="{285C58EF-EE74-4D9D-B584-EB6F436CB983}">
      <dgm:prSet/>
      <dgm:spPr/>
      <dgm:t>
        <a:bodyPr/>
        <a:lstStyle/>
        <a:p>
          <a:endParaRPr lang="en-US"/>
        </a:p>
      </dgm:t>
    </dgm:pt>
    <dgm:pt modelId="{42000316-EF8C-43FF-8DEF-9DC6CC34F077}" type="sibTrans" cxnId="{285C58EF-EE74-4D9D-B584-EB6F436CB983}">
      <dgm:prSet/>
      <dgm:spPr/>
      <dgm:t>
        <a:bodyPr/>
        <a:lstStyle/>
        <a:p>
          <a:endParaRPr lang="en-US"/>
        </a:p>
      </dgm:t>
    </dgm:pt>
    <dgm:pt modelId="{5D63CBE6-F4DD-4B5A-8C1D-26F82CEC1ED6}">
      <dgm:prSet/>
      <dgm:spPr/>
      <dgm:t>
        <a:bodyPr/>
        <a:lstStyle/>
        <a:p>
          <a:r>
            <a:rPr lang="en-US"/>
            <a:t>GDP Growth: 2.0%</a:t>
          </a:r>
        </a:p>
      </dgm:t>
    </dgm:pt>
    <dgm:pt modelId="{6239D1D0-327A-4989-A202-B43C0E60254B}" type="parTrans" cxnId="{476B8289-295F-4B0D-AEE5-036525B00C49}">
      <dgm:prSet/>
      <dgm:spPr/>
      <dgm:t>
        <a:bodyPr/>
        <a:lstStyle/>
        <a:p>
          <a:endParaRPr lang="en-US"/>
        </a:p>
      </dgm:t>
    </dgm:pt>
    <dgm:pt modelId="{33F6C28E-1ED5-47F8-BFBE-0A8105C75415}" type="sibTrans" cxnId="{476B8289-295F-4B0D-AEE5-036525B00C49}">
      <dgm:prSet/>
      <dgm:spPr/>
      <dgm:t>
        <a:bodyPr/>
        <a:lstStyle/>
        <a:p>
          <a:endParaRPr lang="en-US"/>
        </a:p>
      </dgm:t>
    </dgm:pt>
    <dgm:pt modelId="{EC6AC876-D14D-4C9F-ABD8-B07E6F503578}">
      <dgm:prSet/>
      <dgm:spPr/>
      <dgm:t>
        <a:bodyPr/>
        <a:lstStyle/>
        <a:p>
          <a:r>
            <a:rPr lang="en-US"/>
            <a:t>GDP: 516T</a:t>
          </a:r>
        </a:p>
      </dgm:t>
    </dgm:pt>
    <dgm:pt modelId="{429819FB-404F-4D66-91D8-F9743378C565}" type="parTrans" cxnId="{80149258-C6F9-49A4-8ABC-A3DFD480C60B}">
      <dgm:prSet/>
      <dgm:spPr/>
      <dgm:t>
        <a:bodyPr/>
        <a:lstStyle/>
        <a:p>
          <a:endParaRPr lang="en-US"/>
        </a:p>
      </dgm:t>
    </dgm:pt>
    <dgm:pt modelId="{EED581F6-1E09-455D-84D9-AD6A6DF8CD86}" type="sibTrans" cxnId="{80149258-C6F9-49A4-8ABC-A3DFD480C60B}">
      <dgm:prSet/>
      <dgm:spPr/>
      <dgm:t>
        <a:bodyPr/>
        <a:lstStyle/>
        <a:p>
          <a:endParaRPr lang="en-US"/>
        </a:p>
      </dgm:t>
    </dgm:pt>
    <dgm:pt modelId="{C7043201-39C4-4581-AC14-D1C928169F22}" type="pres">
      <dgm:prSet presAssocID="{C3A2049F-5717-43C0-B53F-F41D7CAC4ED2}" presName="root" presStyleCnt="0">
        <dgm:presLayoutVars>
          <dgm:chMax/>
          <dgm:chPref/>
          <dgm:animLvl val="lvl"/>
        </dgm:presLayoutVars>
      </dgm:prSet>
      <dgm:spPr/>
    </dgm:pt>
    <dgm:pt modelId="{130C331E-2BE1-4182-8428-CF71AC8353DC}" type="pres">
      <dgm:prSet presAssocID="{C3A2049F-5717-43C0-B53F-F41D7CAC4ED2}" presName="divider" presStyleLbl="fgAccFollowNode1" presStyleIdx="0" presStyleCnt="1"/>
      <dgm:spPr>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gm:spPr>
    </dgm:pt>
    <dgm:pt modelId="{DC055B98-F9A4-4780-97BF-F884BA264803}" type="pres">
      <dgm:prSet presAssocID="{C3A2049F-5717-43C0-B53F-F41D7CAC4ED2}" presName="nodes" presStyleCnt="0">
        <dgm:presLayoutVars>
          <dgm:chMax/>
          <dgm:chPref/>
          <dgm:animLvl val="lvl"/>
        </dgm:presLayoutVars>
      </dgm:prSet>
      <dgm:spPr/>
    </dgm:pt>
    <dgm:pt modelId="{DA0B524E-6574-4258-8522-18F506E5108D}" type="pres">
      <dgm:prSet presAssocID="{84B86D00-C028-48FF-9204-4A47573493CA}" presName="composite" presStyleCnt="0"/>
      <dgm:spPr/>
    </dgm:pt>
    <dgm:pt modelId="{876D533F-3822-483E-9AC5-B94D0E428BD2}" type="pres">
      <dgm:prSet presAssocID="{84B86D00-C028-48FF-9204-4A47573493CA}" presName="L1TextContainer" presStyleLbl="revTx" presStyleIdx="0" presStyleCnt="3">
        <dgm:presLayoutVars>
          <dgm:chMax val="1"/>
          <dgm:chPref val="1"/>
          <dgm:bulletEnabled val="1"/>
        </dgm:presLayoutVars>
      </dgm:prSet>
      <dgm:spPr/>
    </dgm:pt>
    <dgm:pt modelId="{6D13944B-DF73-4F15-BE82-34FB3B7A5513}" type="pres">
      <dgm:prSet presAssocID="{84B86D00-C028-48FF-9204-4A47573493CA}" presName="L2TextContainerWrapper" presStyleCnt="0">
        <dgm:presLayoutVars>
          <dgm:chMax val="0"/>
          <dgm:chPref val="0"/>
          <dgm:bulletEnabled val="1"/>
        </dgm:presLayoutVars>
      </dgm:prSet>
      <dgm:spPr/>
    </dgm:pt>
    <dgm:pt modelId="{A45F13D8-BC85-4EE5-9C23-751048E162D0}" type="pres">
      <dgm:prSet presAssocID="{84B86D00-C028-48FF-9204-4A47573493CA}" presName="L2TextContainer" presStyleLbl="bgAcc1" presStyleIdx="0" presStyleCnt="3"/>
      <dgm:spPr/>
    </dgm:pt>
    <dgm:pt modelId="{95BF2432-ED5B-42D7-B1DF-B6EB78350A8B}" type="pres">
      <dgm:prSet presAssocID="{84B86D00-C028-48FF-9204-4A47573493CA}" presName="FlexibleEmptyPlaceHolder" presStyleCnt="0"/>
      <dgm:spPr/>
    </dgm:pt>
    <dgm:pt modelId="{4EFA8A14-41BA-4A06-AA2D-2F97AC7451C4}" type="pres">
      <dgm:prSet presAssocID="{84B86D00-C028-48FF-9204-4A47573493CA}"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97B7E02F-6EA9-4A20-B840-36D0AF2BEE77}" type="pres">
      <dgm:prSet presAssocID="{84B86D00-C028-48FF-9204-4A47573493CA}" presName="ConnectorPoint" presStyleLbl="alignNode1" presStyleIdx="0" presStyleCnt="3"/>
      <dgm:spPr/>
    </dgm:pt>
    <dgm:pt modelId="{3D906307-CDE5-4CF5-AEF5-C4252E1EFBA5}" type="pres">
      <dgm:prSet presAssocID="{84B86D00-C028-48FF-9204-4A47573493CA}" presName="EmptyPlaceHolder" presStyleCnt="0"/>
      <dgm:spPr/>
    </dgm:pt>
    <dgm:pt modelId="{D0342367-09FA-4E00-B1DE-EA01DA97D903}" type="pres">
      <dgm:prSet presAssocID="{0105630A-861C-446B-ACDC-D74FE1C0AAE6}" presName="spaceBetweenRectangles" presStyleCnt="0"/>
      <dgm:spPr/>
    </dgm:pt>
    <dgm:pt modelId="{884CFC30-D7C9-4F47-8BFD-81D80C911009}" type="pres">
      <dgm:prSet presAssocID="{9EA161B8-A476-42FD-B42C-3FA59308642B}" presName="composite" presStyleCnt="0"/>
      <dgm:spPr/>
    </dgm:pt>
    <dgm:pt modelId="{CF7A773F-E67D-4F1C-AFDE-47BC21D2A520}" type="pres">
      <dgm:prSet presAssocID="{9EA161B8-A476-42FD-B42C-3FA59308642B}" presName="L1TextContainer" presStyleLbl="revTx" presStyleIdx="1" presStyleCnt="3">
        <dgm:presLayoutVars>
          <dgm:chMax val="1"/>
          <dgm:chPref val="1"/>
          <dgm:bulletEnabled val="1"/>
        </dgm:presLayoutVars>
      </dgm:prSet>
      <dgm:spPr/>
    </dgm:pt>
    <dgm:pt modelId="{08F97BB1-F6F0-4628-997A-4CF174B18439}" type="pres">
      <dgm:prSet presAssocID="{9EA161B8-A476-42FD-B42C-3FA59308642B}" presName="L2TextContainerWrapper" presStyleCnt="0">
        <dgm:presLayoutVars>
          <dgm:chMax val="0"/>
          <dgm:chPref val="0"/>
          <dgm:bulletEnabled val="1"/>
        </dgm:presLayoutVars>
      </dgm:prSet>
      <dgm:spPr/>
    </dgm:pt>
    <dgm:pt modelId="{8FF4E321-60FE-4351-91DA-6E1A64DFA369}" type="pres">
      <dgm:prSet presAssocID="{9EA161B8-A476-42FD-B42C-3FA59308642B}" presName="L2TextContainer" presStyleLbl="bgAcc1" presStyleIdx="1" presStyleCnt="3"/>
      <dgm:spPr/>
    </dgm:pt>
    <dgm:pt modelId="{933DEF8D-5696-4EEE-8311-910B927431F4}" type="pres">
      <dgm:prSet presAssocID="{9EA161B8-A476-42FD-B42C-3FA59308642B}" presName="FlexibleEmptyPlaceHolder" presStyleCnt="0"/>
      <dgm:spPr/>
    </dgm:pt>
    <dgm:pt modelId="{BBAE5D98-DD3B-4633-BBBE-F5E516ADE3F6}" type="pres">
      <dgm:prSet presAssocID="{9EA161B8-A476-42FD-B42C-3FA59308642B}"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8BC98923-ED27-4685-972C-A052562FD395}" type="pres">
      <dgm:prSet presAssocID="{9EA161B8-A476-42FD-B42C-3FA59308642B}" presName="ConnectorPoint" presStyleLbl="alignNode1" presStyleIdx="1" presStyleCnt="3"/>
      <dgm:spPr/>
    </dgm:pt>
    <dgm:pt modelId="{88F52E39-F810-415A-BB0B-BCDA6EB1E08F}" type="pres">
      <dgm:prSet presAssocID="{9EA161B8-A476-42FD-B42C-3FA59308642B}" presName="EmptyPlaceHolder" presStyleCnt="0"/>
      <dgm:spPr/>
    </dgm:pt>
    <dgm:pt modelId="{9269BCE3-D30C-431D-8134-07F7AAAD4690}" type="pres">
      <dgm:prSet presAssocID="{A49B6B38-BEF0-44B2-9C17-3F5CDC02EFAC}" presName="spaceBetweenRectangles" presStyleCnt="0"/>
      <dgm:spPr/>
    </dgm:pt>
    <dgm:pt modelId="{4F23C47B-A24C-4D5D-8D95-29EE8B0E0B55}" type="pres">
      <dgm:prSet presAssocID="{FBF97E39-EDCC-40FE-AB7B-A97565F90E61}" presName="composite" presStyleCnt="0"/>
      <dgm:spPr/>
    </dgm:pt>
    <dgm:pt modelId="{CFCB6A54-E5B0-4254-B8BB-D3E38C18E131}" type="pres">
      <dgm:prSet presAssocID="{FBF97E39-EDCC-40FE-AB7B-A97565F90E61}" presName="L1TextContainer" presStyleLbl="revTx" presStyleIdx="2" presStyleCnt="3">
        <dgm:presLayoutVars>
          <dgm:chMax val="1"/>
          <dgm:chPref val="1"/>
          <dgm:bulletEnabled val="1"/>
        </dgm:presLayoutVars>
      </dgm:prSet>
      <dgm:spPr/>
    </dgm:pt>
    <dgm:pt modelId="{13A95F33-8F2C-4C20-BADF-047CE8BFEB94}" type="pres">
      <dgm:prSet presAssocID="{FBF97E39-EDCC-40FE-AB7B-A97565F90E61}" presName="L2TextContainerWrapper" presStyleCnt="0">
        <dgm:presLayoutVars>
          <dgm:chMax val="0"/>
          <dgm:chPref val="0"/>
          <dgm:bulletEnabled val="1"/>
        </dgm:presLayoutVars>
      </dgm:prSet>
      <dgm:spPr/>
    </dgm:pt>
    <dgm:pt modelId="{0133CAA7-6AA9-4FD8-8E50-F400382137BF}" type="pres">
      <dgm:prSet presAssocID="{FBF97E39-EDCC-40FE-AB7B-A97565F90E61}" presName="L2TextContainer" presStyleLbl="bgAcc1" presStyleIdx="2" presStyleCnt="3"/>
      <dgm:spPr/>
    </dgm:pt>
    <dgm:pt modelId="{8CF62B14-CD75-478D-9742-FC666CC1440F}" type="pres">
      <dgm:prSet presAssocID="{FBF97E39-EDCC-40FE-AB7B-A97565F90E61}" presName="FlexibleEmptyPlaceHolder" presStyleCnt="0"/>
      <dgm:spPr/>
    </dgm:pt>
    <dgm:pt modelId="{DBA273C8-C84D-412A-AA29-2E9B13C2DFB3}" type="pres">
      <dgm:prSet presAssocID="{FBF97E39-EDCC-40FE-AB7B-A97565F90E61}"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DE1D2D9E-612C-4128-B722-4928ED7BC057}" type="pres">
      <dgm:prSet presAssocID="{FBF97E39-EDCC-40FE-AB7B-A97565F90E61}" presName="ConnectorPoint" presStyleLbl="alignNode1" presStyleIdx="2" presStyleCnt="3"/>
      <dgm:spPr/>
    </dgm:pt>
    <dgm:pt modelId="{A0FAAD98-1145-4334-B29A-F501A5A0E854}" type="pres">
      <dgm:prSet presAssocID="{FBF97E39-EDCC-40FE-AB7B-A97565F90E61}" presName="EmptyPlaceHolder" presStyleCnt="0"/>
      <dgm:spPr/>
    </dgm:pt>
  </dgm:ptLst>
  <dgm:cxnLst>
    <dgm:cxn modelId="{58D7AB03-72E3-42F5-99E7-ABA663AE5875}" srcId="{84B86D00-C028-48FF-9204-4A47573493CA}" destId="{0958F7D9-EDF2-4263-A990-828C5B89D9FB}" srcOrd="2" destOrd="0" parTransId="{955B5397-7623-402F-8504-1D12B9A89A36}" sibTransId="{4C46578E-C987-4DD5-82BF-F97DA88BBFAE}"/>
    <dgm:cxn modelId="{FDCD7C0B-1CA5-4060-BD8B-C23014EB10CB}" type="presOf" srcId="{81005616-4910-4820-9037-5BDE631BD394}" destId="{8FF4E321-60FE-4351-91DA-6E1A64DFA369}" srcOrd="0" destOrd="2" presId="urn:microsoft.com/office/officeart/2016/7/layout/BasicTimeline"/>
    <dgm:cxn modelId="{BB193429-5D8A-4741-A3FA-EDA83192A17C}" srcId="{84B86D00-C028-48FF-9204-4A47573493CA}" destId="{83C52A89-4AF7-406A-85CE-63D91FAD50CA}" srcOrd="0" destOrd="0" parTransId="{C804FB78-6BCA-48B9-A521-7B0776E86BF3}" sibTransId="{D1A6CB5E-A55B-4A49-A420-EF4147297DD7}"/>
    <dgm:cxn modelId="{0E939D2C-54D7-41FA-81C6-7DC4CF18E03A}" type="presOf" srcId="{26F9B765-723D-4933-BF1C-C5150167AC0E}" destId="{0133CAA7-6AA9-4FD8-8E50-F400382137BF}" srcOrd="0" destOrd="0" presId="urn:microsoft.com/office/officeart/2016/7/layout/BasicTimeline"/>
    <dgm:cxn modelId="{64BFEA3B-F4A7-4A12-A639-9A8C2A16955B}" type="presOf" srcId="{84B86D00-C028-48FF-9204-4A47573493CA}" destId="{876D533F-3822-483E-9AC5-B94D0E428BD2}" srcOrd="0" destOrd="0" presId="urn:microsoft.com/office/officeart/2016/7/layout/BasicTimeline"/>
    <dgm:cxn modelId="{6B00D961-35A6-4A25-985B-0ECC95F3E7D2}" type="presOf" srcId="{0958F7D9-EDF2-4263-A990-828C5B89D9FB}" destId="{A45F13D8-BC85-4EE5-9C23-751048E162D0}" srcOrd="0" destOrd="2" presId="urn:microsoft.com/office/officeart/2016/7/layout/BasicTimeline"/>
    <dgm:cxn modelId="{E5E79366-89CE-47F3-A414-6321B63EF85F}" srcId="{C3A2049F-5717-43C0-B53F-F41D7CAC4ED2}" destId="{84B86D00-C028-48FF-9204-4A47573493CA}" srcOrd="0" destOrd="0" parTransId="{71716E4D-D915-4A4D-9344-9FD7DFFBA283}" sibTransId="{0105630A-861C-446B-ACDC-D74FE1C0AAE6}"/>
    <dgm:cxn modelId="{D6624B56-0B7D-459A-9457-C872414B00B6}" srcId="{C3A2049F-5717-43C0-B53F-F41D7CAC4ED2}" destId="{9EA161B8-A476-42FD-B42C-3FA59308642B}" srcOrd="1" destOrd="0" parTransId="{7560793A-6E86-4865-80B6-FB987F95950B}" sibTransId="{A49B6B38-BEF0-44B2-9C17-3F5CDC02EFAC}"/>
    <dgm:cxn modelId="{80149258-C6F9-49A4-8ABC-A3DFD480C60B}" srcId="{FBF97E39-EDCC-40FE-AB7B-A97565F90E61}" destId="{EC6AC876-D14D-4C9F-ABD8-B07E6F503578}" srcOrd="2" destOrd="0" parTransId="{429819FB-404F-4D66-91D8-F9743378C565}" sibTransId="{EED581F6-1E09-455D-84D9-AD6A6DF8CD86}"/>
    <dgm:cxn modelId="{CEF6F07A-1738-4830-8422-C07DDB5FB97F}" type="presOf" srcId="{5D63CBE6-F4DD-4B5A-8C1D-26F82CEC1ED6}" destId="{0133CAA7-6AA9-4FD8-8E50-F400382137BF}" srcOrd="0" destOrd="1" presId="urn:microsoft.com/office/officeart/2016/7/layout/BasicTimeline"/>
    <dgm:cxn modelId="{DF2EB180-6216-4B2F-B6A7-39AD4ED770A1}" srcId="{9EA161B8-A476-42FD-B42C-3FA59308642B}" destId="{9413384E-543B-46EF-8B40-CECDF3F8D6F2}" srcOrd="0" destOrd="0" parTransId="{6E2C0F00-58E9-40F2-A9AC-45FAD79B380F}" sibTransId="{24AA3DE8-AAF2-4810-90A6-0CE3687DF311}"/>
    <dgm:cxn modelId="{476B8289-295F-4B0D-AEE5-036525B00C49}" srcId="{FBF97E39-EDCC-40FE-AB7B-A97565F90E61}" destId="{5D63CBE6-F4DD-4B5A-8C1D-26F82CEC1ED6}" srcOrd="1" destOrd="0" parTransId="{6239D1D0-327A-4989-A202-B43C0E60254B}" sibTransId="{33F6C28E-1ED5-47F8-BFBE-0A8105C75415}"/>
    <dgm:cxn modelId="{0B07B98B-D9F9-4B39-A02B-077FB454D323}" srcId="{9EA161B8-A476-42FD-B42C-3FA59308642B}" destId="{81005616-4910-4820-9037-5BDE631BD394}" srcOrd="2" destOrd="0" parTransId="{CDC0E1FB-1544-4E3D-9299-B30029A4D85A}" sibTransId="{3216D19F-E14D-4310-ADF9-B41AD1BB5450}"/>
    <dgm:cxn modelId="{F0B4098F-32A7-446B-8DB6-302FCD35A75E}" type="presOf" srcId="{EC6AC876-D14D-4C9F-ABD8-B07E6F503578}" destId="{0133CAA7-6AA9-4FD8-8E50-F400382137BF}" srcOrd="0" destOrd="2" presId="urn:microsoft.com/office/officeart/2016/7/layout/BasicTimeline"/>
    <dgm:cxn modelId="{686E9C96-765C-4483-9FC8-F9486F9AD07D}" srcId="{C3A2049F-5717-43C0-B53F-F41D7CAC4ED2}" destId="{FBF97E39-EDCC-40FE-AB7B-A97565F90E61}" srcOrd="2" destOrd="0" parTransId="{98A4B2BD-8AEF-4CCD-B625-03B7C62289DB}" sibTransId="{C69D8DFE-DEC5-4B41-A9B6-50F185AF4ACC}"/>
    <dgm:cxn modelId="{1867DBA5-D304-4406-B3FE-D62E8D194E1A}" type="presOf" srcId="{790EE0B8-5D68-4E3C-9EA4-81A690F418BE}" destId="{8FF4E321-60FE-4351-91DA-6E1A64DFA369}" srcOrd="0" destOrd="1" presId="urn:microsoft.com/office/officeart/2016/7/layout/BasicTimeline"/>
    <dgm:cxn modelId="{8081E2AF-ABA2-43A3-8380-CBBF3F391D3A}" type="presOf" srcId="{4553AAB9-7E12-42F4-B7CC-29E0F31A0F89}" destId="{A45F13D8-BC85-4EE5-9C23-751048E162D0}" srcOrd="0" destOrd="1" presId="urn:microsoft.com/office/officeart/2016/7/layout/BasicTimeline"/>
    <dgm:cxn modelId="{8D6665C0-5C53-4AC0-A932-8EE65CD50159}" srcId="{9EA161B8-A476-42FD-B42C-3FA59308642B}" destId="{790EE0B8-5D68-4E3C-9EA4-81A690F418BE}" srcOrd="1" destOrd="0" parTransId="{36B15ADB-D716-401B-BEF1-C74782865666}" sibTransId="{D0E50E6D-BE02-414A-A09F-0FF8E3AA9A39}"/>
    <dgm:cxn modelId="{D573B6C1-AD4F-42DF-9355-4122B51DDE54}" type="presOf" srcId="{FBF97E39-EDCC-40FE-AB7B-A97565F90E61}" destId="{CFCB6A54-E5B0-4254-B8BB-D3E38C18E131}" srcOrd="0" destOrd="0" presId="urn:microsoft.com/office/officeart/2016/7/layout/BasicTimeline"/>
    <dgm:cxn modelId="{8967FDC8-AAE6-483E-A198-82D61C0471FB}" type="presOf" srcId="{C3A2049F-5717-43C0-B53F-F41D7CAC4ED2}" destId="{C7043201-39C4-4581-AC14-D1C928169F22}" srcOrd="0" destOrd="0" presId="urn:microsoft.com/office/officeart/2016/7/layout/BasicTimeline"/>
    <dgm:cxn modelId="{1520F9D6-8673-40F3-AADE-372EECD66373}" type="presOf" srcId="{9EA161B8-A476-42FD-B42C-3FA59308642B}" destId="{CF7A773F-E67D-4F1C-AFDE-47BC21D2A520}" srcOrd="0" destOrd="0" presId="urn:microsoft.com/office/officeart/2016/7/layout/BasicTimeline"/>
    <dgm:cxn modelId="{52FE46D9-881D-40FC-B013-FAF9A5B7BFE5}" type="presOf" srcId="{9413384E-543B-46EF-8B40-CECDF3F8D6F2}" destId="{8FF4E321-60FE-4351-91DA-6E1A64DFA369}" srcOrd="0" destOrd="0" presId="urn:microsoft.com/office/officeart/2016/7/layout/BasicTimeline"/>
    <dgm:cxn modelId="{AC0B8FDE-3FCE-4E4C-8666-2126BFC2656A}" srcId="{84B86D00-C028-48FF-9204-4A47573493CA}" destId="{4553AAB9-7E12-42F4-B7CC-29E0F31A0F89}" srcOrd="1" destOrd="0" parTransId="{F81B5C1E-125B-483A-942B-3CACBA03E8A6}" sibTransId="{BC011030-2FB5-44AE-9408-905A530708AF}"/>
    <dgm:cxn modelId="{285C58EF-EE74-4D9D-B584-EB6F436CB983}" srcId="{FBF97E39-EDCC-40FE-AB7B-A97565F90E61}" destId="{26F9B765-723D-4933-BF1C-C5150167AC0E}" srcOrd="0" destOrd="0" parTransId="{6F52AEC7-013A-4C45-8226-58777B881F0E}" sibTransId="{42000316-EF8C-43FF-8DEF-9DC6CC34F077}"/>
    <dgm:cxn modelId="{0E1577F3-D779-4BC5-86D7-061CFD8A0666}" type="presOf" srcId="{83C52A89-4AF7-406A-85CE-63D91FAD50CA}" destId="{A45F13D8-BC85-4EE5-9C23-751048E162D0}" srcOrd="0" destOrd="0" presId="urn:microsoft.com/office/officeart/2016/7/layout/BasicTimeline"/>
    <dgm:cxn modelId="{3769FFE6-1D28-40B3-A26E-9B39BCCFB409}" type="presParOf" srcId="{C7043201-39C4-4581-AC14-D1C928169F22}" destId="{130C331E-2BE1-4182-8428-CF71AC8353DC}" srcOrd="0" destOrd="0" presId="urn:microsoft.com/office/officeart/2016/7/layout/BasicTimeline"/>
    <dgm:cxn modelId="{75D54A5C-868C-472B-94FD-45CE3598EAA2}" type="presParOf" srcId="{C7043201-39C4-4581-AC14-D1C928169F22}" destId="{DC055B98-F9A4-4780-97BF-F884BA264803}" srcOrd="1" destOrd="0" presId="urn:microsoft.com/office/officeart/2016/7/layout/BasicTimeline"/>
    <dgm:cxn modelId="{C48F9EDC-75ED-437E-8A79-148E8AE23259}" type="presParOf" srcId="{DC055B98-F9A4-4780-97BF-F884BA264803}" destId="{DA0B524E-6574-4258-8522-18F506E5108D}" srcOrd="0" destOrd="0" presId="urn:microsoft.com/office/officeart/2016/7/layout/BasicTimeline"/>
    <dgm:cxn modelId="{DF77A866-68D5-4DAB-84CA-53CD79807880}" type="presParOf" srcId="{DA0B524E-6574-4258-8522-18F506E5108D}" destId="{876D533F-3822-483E-9AC5-B94D0E428BD2}" srcOrd="0" destOrd="0" presId="urn:microsoft.com/office/officeart/2016/7/layout/BasicTimeline"/>
    <dgm:cxn modelId="{E6680DD6-A85D-4E90-9EE9-6C64E96CAEC5}" type="presParOf" srcId="{DA0B524E-6574-4258-8522-18F506E5108D}" destId="{6D13944B-DF73-4F15-BE82-34FB3B7A5513}" srcOrd="1" destOrd="0" presId="urn:microsoft.com/office/officeart/2016/7/layout/BasicTimeline"/>
    <dgm:cxn modelId="{8F9F5ED1-3258-4051-BB5A-265246076451}" type="presParOf" srcId="{6D13944B-DF73-4F15-BE82-34FB3B7A5513}" destId="{A45F13D8-BC85-4EE5-9C23-751048E162D0}" srcOrd="0" destOrd="0" presId="urn:microsoft.com/office/officeart/2016/7/layout/BasicTimeline"/>
    <dgm:cxn modelId="{4B38FF3C-CF0F-4243-A4F8-80EE8B7C00EF}" type="presParOf" srcId="{6D13944B-DF73-4F15-BE82-34FB3B7A5513}" destId="{95BF2432-ED5B-42D7-B1DF-B6EB78350A8B}" srcOrd="1" destOrd="0" presId="urn:microsoft.com/office/officeart/2016/7/layout/BasicTimeline"/>
    <dgm:cxn modelId="{E0D43B19-407E-4815-9F7B-44318D9CF54B}" type="presParOf" srcId="{DA0B524E-6574-4258-8522-18F506E5108D}" destId="{4EFA8A14-41BA-4A06-AA2D-2F97AC7451C4}" srcOrd="2" destOrd="0" presId="urn:microsoft.com/office/officeart/2016/7/layout/BasicTimeline"/>
    <dgm:cxn modelId="{9C305571-5FC4-4A2F-8492-A687B3A1880A}" type="presParOf" srcId="{DA0B524E-6574-4258-8522-18F506E5108D}" destId="{97B7E02F-6EA9-4A20-B840-36D0AF2BEE77}" srcOrd="3" destOrd="0" presId="urn:microsoft.com/office/officeart/2016/7/layout/BasicTimeline"/>
    <dgm:cxn modelId="{94A5C1FA-C844-43BC-A837-1FDE0D71492A}" type="presParOf" srcId="{DA0B524E-6574-4258-8522-18F506E5108D}" destId="{3D906307-CDE5-4CF5-AEF5-C4252E1EFBA5}" srcOrd="4" destOrd="0" presId="urn:microsoft.com/office/officeart/2016/7/layout/BasicTimeline"/>
    <dgm:cxn modelId="{66A56AFF-22F7-4BF8-BDF9-C27491CCA4B5}" type="presParOf" srcId="{DC055B98-F9A4-4780-97BF-F884BA264803}" destId="{D0342367-09FA-4E00-B1DE-EA01DA97D903}" srcOrd="1" destOrd="0" presId="urn:microsoft.com/office/officeart/2016/7/layout/BasicTimeline"/>
    <dgm:cxn modelId="{B9ADA4F5-0EF2-47D6-8E84-52435A6B3676}" type="presParOf" srcId="{DC055B98-F9A4-4780-97BF-F884BA264803}" destId="{884CFC30-D7C9-4F47-8BFD-81D80C911009}" srcOrd="2" destOrd="0" presId="urn:microsoft.com/office/officeart/2016/7/layout/BasicTimeline"/>
    <dgm:cxn modelId="{79492BDC-CEE5-4069-A9DF-A81D422BF2B1}" type="presParOf" srcId="{884CFC30-D7C9-4F47-8BFD-81D80C911009}" destId="{CF7A773F-E67D-4F1C-AFDE-47BC21D2A520}" srcOrd="0" destOrd="0" presId="urn:microsoft.com/office/officeart/2016/7/layout/BasicTimeline"/>
    <dgm:cxn modelId="{963E03EA-2BF5-4ECC-B576-94251430B085}" type="presParOf" srcId="{884CFC30-D7C9-4F47-8BFD-81D80C911009}" destId="{08F97BB1-F6F0-4628-997A-4CF174B18439}" srcOrd="1" destOrd="0" presId="urn:microsoft.com/office/officeart/2016/7/layout/BasicTimeline"/>
    <dgm:cxn modelId="{B7F23205-21CE-482E-A608-593C15A24AB2}" type="presParOf" srcId="{08F97BB1-F6F0-4628-997A-4CF174B18439}" destId="{8FF4E321-60FE-4351-91DA-6E1A64DFA369}" srcOrd="0" destOrd="0" presId="urn:microsoft.com/office/officeart/2016/7/layout/BasicTimeline"/>
    <dgm:cxn modelId="{DD695E4A-CD51-4D2C-970F-AE2922F7E365}" type="presParOf" srcId="{08F97BB1-F6F0-4628-997A-4CF174B18439}" destId="{933DEF8D-5696-4EEE-8311-910B927431F4}" srcOrd="1" destOrd="0" presId="urn:microsoft.com/office/officeart/2016/7/layout/BasicTimeline"/>
    <dgm:cxn modelId="{FAC4C55F-A04A-46DF-8D01-48BA20F10EA6}" type="presParOf" srcId="{884CFC30-D7C9-4F47-8BFD-81D80C911009}" destId="{BBAE5D98-DD3B-4633-BBBE-F5E516ADE3F6}" srcOrd="2" destOrd="0" presId="urn:microsoft.com/office/officeart/2016/7/layout/BasicTimeline"/>
    <dgm:cxn modelId="{2F959BDC-393A-48EB-A4C3-2297231C4C59}" type="presParOf" srcId="{884CFC30-D7C9-4F47-8BFD-81D80C911009}" destId="{8BC98923-ED27-4685-972C-A052562FD395}" srcOrd="3" destOrd="0" presId="urn:microsoft.com/office/officeart/2016/7/layout/BasicTimeline"/>
    <dgm:cxn modelId="{3FD4DA9F-DCD5-4C9B-ACDD-BFB26526873A}" type="presParOf" srcId="{884CFC30-D7C9-4F47-8BFD-81D80C911009}" destId="{88F52E39-F810-415A-BB0B-BCDA6EB1E08F}" srcOrd="4" destOrd="0" presId="urn:microsoft.com/office/officeart/2016/7/layout/BasicTimeline"/>
    <dgm:cxn modelId="{DC724003-EDD6-476E-9026-8EB7D7426BC3}" type="presParOf" srcId="{DC055B98-F9A4-4780-97BF-F884BA264803}" destId="{9269BCE3-D30C-431D-8134-07F7AAAD4690}" srcOrd="3" destOrd="0" presId="urn:microsoft.com/office/officeart/2016/7/layout/BasicTimeline"/>
    <dgm:cxn modelId="{E6646832-C84E-457B-B10C-AEE4D90C625D}" type="presParOf" srcId="{DC055B98-F9A4-4780-97BF-F884BA264803}" destId="{4F23C47B-A24C-4D5D-8D95-29EE8B0E0B55}" srcOrd="4" destOrd="0" presId="urn:microsoft.com/office/officeart/2016/7/layout/BasicTimeline"/>
    <dgm:cxn modelId="{F4A46261-C896-4686-A2B1-AA7E3D812DF8}" type="presParOf" srcId="{4F23C47B-A24C-4D5D-8D95-29EE8B0E0B55}" destId="{CFCB6A54-E5B0-4254-B8BB-D3E38C18E131}" srcOrd="0" destOrd="0" presId="urn:microsoft.com/office/officeart/2016/7/layout/BasicTimeline"/>
    <dgm:cxn modelId="{80235C41-E1B2-4D53-BE08-5BFCF51BBAE7}" type="presParOf" srcId="{4F23C47B-A24C-4D5D-8D95-29EE8B0E0B55}" destId="{13A95F33-8F2C-4C20-BADF-047CE8BFEB94}" srcOrd="1" destOrd="0" presId="urn:microsoft.com/office/officeart/2016/7/layout/BasicTimeline"/>
    <dgm:cxn modelId="{BDD91792-C4CF-4AE8-BC2B-99EA638243CD}" type="presParOf" srcId="{13A95F33-8F2C-4C20-BADF-047CE8BFEB94}" destId="{0133CAA7-6AA9-4FD8-8E50-F400382137BF}" srcOrd="0" destOrd="0" presId="urn:microsoft.com/office/officeart/2016/7/layout/BasicTimeline"/>
    <dgm:cxn modelId="{7035BC4B-5953-4B15-B2A7-54FF706B72AE}" type="presParOf" srcId="{13A95F33-8F2C-4C20-BADF-047CE8BFEB94}" destId="{8CF62B14-CD75-478D-9742-FC666CC1440F}" srcOrd="1" destOrd="0" presId="urn:microsoft.com/office/officeart/2016/7/layout/BasicTimeline"/>
    <dgm:cxn modelId="{770390E1-510D-4EAC-92BD-16AD8484383E}" type="presParOf" srcId="{4F23C47B-A24C-4D5D-8D95-29EE8B0E0B55}" destId="{DBA273C8-C84D-412A-AA29-2E9B13C2DFB3}" srcOrd="2" destOrd="0" presId="urn:microsoft.com/office/officeart/2016/7/layout/BasicTimeline"/>
    <dgm:cxn modelId="{95ED09FD-9CE7-4AEA-B6A1-E3E6180ACBC2}" type="presParOf" srcId="{4F23C47B-A24C-4D5D-8D95-29EE8B0E0B55}" destId="{DE1D2D9E-612C-4128-B722-4928ED7BC057}" srcOrd="3" destOrd="0" presId="urn:microsoft.com/office/officeart/2016/7/layout/BasicTimeline"/>
    <dgm:cxn modelId="{A157B56C-DECA-4749-AB76-973EF7EBFE75}" type="presParOf" srcId="{4F23C47B-A24C-4D5D-8D95-29EE8B0E0B55}" destId="{A0FAAD98-1145-4334-B29A-F501A5A0E854}"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AC99AB-28AF-49A6-9A72-FEE65FDDCA87}" type="doc">
      <dgm:prSet loTypeId="urn:microsoft.com/office/officeart/2016/7/layout/BasicTimeline" loCatId="process" qsTypeId="urn:microsoft.com/office/officeart/2005/8/quickstyle/simple1" qsCatId="simple" csTypeId="urn:microsoft.com/office/officeart/2005/8/colors/accent6_2" csCatId="accent6" phldr="1"/>
      <dgm:spPr/>
      <dgm:t>
        <a:bodyPr/>
        <a:lstStyle/>
        <a:p>
          <a:endParaRPr lang="en-US"/>
        </a:p>
      </dgm:t>
    </dgm:pt>
    <dgm:pt modelId="{5E73D6DC-CF3C-470F-A4F7-A1435C60CFA7}">
      <dgm:prSet/>
      <dgm:spPr/>
      <dgm:t>
        <a:bodyPr/>
        <a:lstStyle/>
        <a:p>
          <a:pPr>
            <a:defRPr b="1"/>
          </a:pPr>
          <a:r>
            <a:rPr lang="en-US"/>
            <a:t>2012</a:t>
          </a:r>
        </a:p>
      </dgm:t>
    </dgm:pt>
    <dgm:pt modelId="{5C46E217-9C2F-4E4F-B317-73DC05FE35CC}" type="parTrans" cxnId="{E45342A7-1AEF-4F4A-AEFA-D65204893586}">
      <dgm:prSet/>
      <dgm:spPr/>
      <dgm:t>
        <a:bodyPr/>
        <a:lstStyle/>
        <a:p>
          <a:endParaRPr lang="en-US"/>
        </a:p>
      </dgm:t>
    </dgm:pt>
    <dgm:pt modelId="{C797439D-347D-4785-9691-A4C75C94565B}" type="sibTrans" cxnId="{E45342A7-1AEF-4F4A-AEFA-D65204893586}">
      <dgm:prSet/>
      <dgm:spPr/>
      <dgm:t>
        <a:bodyPr/>
        <a:lstStyle/>
        <a:p>
          <a:endParaRPr lang="en-US"/>
        </a:p>
      </dgm:t>
    </dgm:pt>
    <dgm:pt modelId="{45EB8C6F-94CD-437F-8A8D-74A342CB97C9}">
      <dgm:prSet/>
      <dgm:spPr/>
      <dgm:t>
        <a:bodyPr/>
        <a:lstStyle/>
        <a:p>
          <a:r>
            <a:rPr lang="en-US"/>
            <a:t>GDP Per Capita :~$3,694</a:t>
          </a:r>
        </a:p>
      </dgm:t>
    </dgm:pt>
    <dgm:pt modelId="{D3780C77-E589-4FA8-98D6-26976E11DF87}" type="parTrans" cxnId="{6E15BBFD-C275-44C0-9915-D7B4241F303D}">
      <dgm:prSet/>
      <dgm:spPr/>
      <dgm:t>
        <a:bodyPr/>
        <a:lstStyle/>
        <a:p>
          <a:endParaRPr lang="en-US"/>
        </a:p>
      </dgm:t>
    </dgm:pt>
    <dgm:pt modelId="{B9E71D01-8EBD-440F-95CE-3E3DC25B6D70}" type="sibTrans" cxnId="{6E15BBFD-C275-44C0-9915-D7B4241F303D}">
      <dgm:prSet/>
      <dgm:spPr/>
      <dgm:t>
        <a:bodyPr/>
        <a:lstStyle/>
        <a:p>
          <a:endParaRPr lang="en-US"/>
        </a:p>
      </dgm:t>
    </dgm:pt>
    <dgm:pt modelId="{5BC058D5-6C30-47E5-9660-2A52F41C8CCE}">
      <dgm:prSet/>
      <dgm:spPr/>
      <dgm:t>
        <a:bodyPr/>
        <a:lstStyle/>
        <a:p>
          <a:r>
            <a:rPr lang="en-US"/>
            <a:t>GDP Growth: 6.03%</a:t>
          </a:r>
        </a:p>
      </dgm:t>
    </dgm:pt>
    <dgm:pt modelId="{C43EFA54-41BD-46AA-9CDC-5E8FB8D12FBA}" type="parTrans" cxnId="{5D7755C5-CAED-4FB1-AC94-B09A76130E40}">
      <dgm:prSet/>
      <dgm:spPr/>
      <dgm:t>
        <a:bodyPr/>
        <a:lstStyle/>
        <a:p>
          <a:endParaRPr lang="en-US"/>
        </a:p>
      </dgm:t>
    </dgm:pt>
    <dgm:pt modelId="{EE98E69F-30B8-41A5-856B-65589FCC97EC}" type="sibTrans" cxnId="{5D7755C5-CAED-4FB1-AC94-B09A76130E40}">
      <dgm:prSet/>
      <dgm:spPr/>
      <dgm:t>
        <a:bodyPr/>
        <a:lstStyle/>
        <a:p>
          <a:endParaRPr lang="en-US"/>
        </a:p>
      </dgm:t>
    </dgm:pt>
    <dgm:pt modelId="{D27D1665-7F4B-40D9-ABF6-9990DDF102E8}">
      <dgm:prSet/>
      <dgm:spPr/>
      <dgm:t>
        <a:bodyPr/>
        <a:lstStyle/>
        <a:p>
          <a:r>
            <a:rPr lang="en-US"/>
            <a:t>GDP: $918B</a:t>
          </a:r>
        </a:p>
      </dgm:t>
    </dgm:pt>
    <dgm:pt modelId="{A75CC129-004D-4E6A-8DB1-6AC0812D7502}" type="parTrans" cxnId="{96DDCA53-1B15-48F3-A8EC-1B999B8A3C3B}">
      <dgm:prSet/>
      <dgm:spPr/>
      <dgm:t>
        <a:bodyPr/>
        <a:lstStyle/>
        <a:p>
          <a:endParaRPr lang="en-US"/>
        </a:p>
      </dgm:t>
    </dgm:pt>
    <dgm:pt modelId="{493BFFAE-D6DC-47E6-B305-DBDB1649CBD2}" type="sibTrans" cxnId="{96DDCA53-1B15-48F3-A8EC-1B999B8A3C3B}">
      <dgm:prSet/>
      <dgm:spPr/>
      <dgm:t>
        <a:bodyPr/>
        <a:lstStyle/>
        <a:p>
          <a:endParaRPr lang="en-US"/>
        </a:p>
      </dgm:t>
    </dgm:pt>
    <dgm:pt modelId="{D5F9FF74-DD1E-42C3-9EA7-2F7450EAD75C}">
      <dgm:prSet/>
      <dgm:spPr/>
      <dgm:t>
        <a:bodyPr/>
        <a:lstStyle/>
        <a:p>
          <a:pPr>
            <a:defRPr b="1"/>
          </a:pPr>
          <a:r>
            <a:rPr lang="en-US"/>
            <a:t>2013</a:t>
          </a:r>
        </a:p>
      </dgm:t>
    </dgm:pt>
    <dgm:pt modelId="{7895D0F5-FBC9-42AF-BF72-80566296D6C4}" type="parTrans" cxnId="{589199DA-554A-4EB2-852E-C661D69FE4EF}">
      <dgm:prSet/>
      <dgm:spPr/>
      <dgm:t>
        <a:bodyPr/>
        <a:lstStyle/>
        <a:p>
          <a:endParaRPr lang="en-US"/>
        </a:p>
      </dgm:t>
    </dgm:pt>
    <dgm:pt modelId="{C6E4B96F-877B-4E96-9855-F0E7DC625476}" type="sibTrans" cxnId="{589199DA-554A-4EB2-852E-C661D69FE4EF}">
      <dgm:prSet/>
      <dgm:spPr/>
      <dgm:t>
        <a:bodyPr/>
        <a:lstStyle/>
        <a:p>
          <a:endParaRPr lang="en-US"/>
        </a:p>
      </dgm:t>
    </dgm:pt>
    <dgm:pt modelId="{01378913-09D2-41DF-9862-D06CB87691EF}">
      <dgm:prSet/>
      <dgm:spPr/>
      <dgm:t>
        <a:bodyPr/>
        <a:lstStyle/>
        <a:p>
          <a:r>
            <a:rPr lang="en-US"/>
            <a:t>GDP Per Capita:~$3,623</a:t>
          </a:r>
        </a:p>
      </dgm:t>
    </dgm:pt>
    <dgm:pt modelId="{C7124DF9-F18A-43BF-84A8-4CCBA5171223}" type="parTrans" cxnId="{C310E11D-D448-454E-B44C-D9EBE2A72ED3}">
      <dgm:prSet/>
      <dgm:spPr/>
      <dgm:t>
        <a:bodyPr/>
        <a:lstStyle/>
        <a:p>
          <a:endParaRPr lang="en-US"/>
        </a:p>
      </dgm:t>
    </dgm:pt>
    <dgm:pt modelId="{E8870A7A-3C5D-4DE0-B53E-43E3C081E502}" type="sibTrans" cxnId="{C310E11D-D448-454E-B44C-D9EBE2A72ED3}">
      <dgm:prSet/>
      <dgm:spPr/>
      <dgm:t>
        <a:bodyPr/>
        <a:lstStyle/>
        <a:p>
          <a:endParaRPr lang="en-US"/>
        </a:p>
      </dgm:t>
    </dgm:pt>
    <dgm:pt modelId="{FFFF3112-DC90-4823-A2D1-F37798C4388F}">
      <dgm:prSet/>
      <dgm:spPr/>
      <dgm:t>
        <a:bodyPr/>
        <a:lstStyle/>
        <a:p>
          <a:r>
            <a:rPr lang="en-US"/>
            <a:t>GDP Growth: 5.55%</a:t>
          </a:r>
        </a:p>
      </dgm:t>
    </dgm:pt>
    <dgm:pt modelId="{00875C73-2EDA-4028-8BC0-1923EA5C345D}" type="parTrans" cxnId="{6656A7DD-7041-4367-875A-244139EBE503}">
      <dgm:prSet/>
      <dgm:spPr/>
      <dgm:t>
        <a:bodyPr/>
        <a:lstStyle/>
        <a:p>
          <a:endParaRPr lang="en-US"/>
        </a:p>
      </dgm:t>
    </dgm:pt>
    <dgm:pt modelId="{0B4B6A25-0673-4839-8C10-61EB1D2BEAA4}" type="sibTrans" cxnId="{6656A7DD-7041-4367-875A-244139EBE503}">
      <dgm:prSet/>
      <dgm:spPr/>
      <dgm:t>
        <a:bodyPr/>
        <a:lstStyle/>
        <a:p>
          <a:endParaRPr lang="en-US"/>
        </a:p>
      </dgm:t>
    </dgm:pt>
    <dgm:pt modelId="{3C121E51-2470-4162-A2B8-0F7E8038EDED}">
      <dgm:prSet/>
      <dgm:spPr/>
      <dgm:t>
        <a:bodyPr/>
        <a:lstStyle/>
        <a:p>
          <a:r>
            <a:rPr lang="en-US"/>
            <a:t>GDP:  $913B</a:t>
          </a:r>
        </a:p>
      </dgm:t>
    </dgm:pt>
    <dgm:pt modelId="{9FD0540F-330E-459B-9006-D003217C13EB}" type="parTrans" cxnId="{DD50F529-1693-4FDD-B719-EA52C46B7D4A}">
      <dgm:prSet/>
      <dgm:spPr/>
      <dgm:t>
        <a:bodyPr/>
        <a:lstStyle/>
        <a:p>
          <a:endParaRPr lang="en-US"/>
        </a:p>
      </dgm:t>
    </dgm:pt>
    <dgm:pt modelId="{664872ED-E839-4F8D-9C4F-07743B59FAAB}" type="sibTrans" cxnId="{DD50F529-1693-4FDD-B719-EA52C46B7D4A}">
      <dgm:prSet/>
      <dgm:spPr/>
      <dgm:t>
        <a:bodyPr/>
        <a:lstStyle/>
        <a:p>
          <a:endParaRPr lang="en-US"/>
        </a:p>
      </dgm:t>
    </dgm:pt>
    <dgm:pt modelId="{F522A0D2-2BBD-40C7-AB94-034935CFAA36}">
      <dgm:prSet/>
      <dgm:spPr/>
      <dgm:t>
        <a:bodyPr/>
        <a:lstStyle/>
        <a:p>
          <a:pPr>
            <a:defRPr b="1"/>
          </a:pPr>
          <a:r>
            <a:rPr lang="en-US"/>
            <a:t>2014</a:t>
          </a:r>
        </a:p>
      </dgm:t>
    </dgm:pt>
    <dgm:pt modelId="{46BFD07C-452D-481D-A827-AD7C033A0DDF}" type="parTrans" cxnId="{9EC9261E-557A-4C7E-8395-EF8F821FAD85}">
      <dgm:prSet/>
      <dgm:spPr/>
      <dgm:t>
        <a:bodyPr/>
        <a:lstStyle/>
        <a:p>
          <a:endParaRPr lang="en-US"/>
        </a:p>
      </dgm:t>
    </dgm:pt>
    <dgm:pt modelId="{5B8076EC-9DFF-4733-A231-16B238B7E14E}" type="sibTrans" cxnId="{9EC9261E-557A-4C7E-8395-EF8F821FAD85}">
      <dgm:prSet/>
      <dgm:spPr/>
      <dgm:t>
        <a:bodyPr/>
        <a:lstStyle/>
        <a:p>
          <a:endParaRPr lang="en-US"/>
        </a:p>
      </dgm:t>
    </dgm:pt>
    <dgm:pt modelId="{CA61D62B-9133-41B1-9437-819EFC90C1CE}">
      <dgm:prSet/>
      <dgm:spPr/>
      <dgm:t>
        <a:bodyPr/>
        <a:lstStyle/>
        <a:p>
          <a:r>
            <a:rPr lang="en-US"/>
            <a:t>GDP Per Capita:~$3,491</a:t>
          </a:r>
        </a:p>
      </dgm:t>
    </dgm:pt>
    <dgm:pt modelId="{A071214C-7041-410E-9D0D-245EE0A93811}" type="parTrans" cxnId="{B5B7D1E0-6B6A-444B-A018-ACFC2F45E6D6}">
      <dgm:prSet/>
      <dgm:spPr/>
      <dgm:t>
        <a:bodyPr/>
        <a:lstStyle/>
        <a:p>
          <a:endParaRPr lang="en-US"/>
        </a:p>
      </dgm:t>
    </dgm:pt>
    <dgm:pt modelId="{00783D00-3394-409B-A40C-72F7D6057BB9}" type="sibTrans" cxnId="{B5B7D1E0-6B6A-444B-A018-ACFC2F45E6D6}">
      <dgm:prSet/>
      <dgm:spPr/>
      <dgm:t>
        <a:bodyPr/>
        <a:lstStyle/>
        <a:p>
          <a:endParaRPr lang="en-US"/>
        </a:p>
      </dgm:t>
    </dgm:pt>
    <dgm:pt modelId="{0396318A-0A72-4B60-8F2D-D665C136CC3C}">
      <dgm:prSet/>
      <dgm:spPr/>
      <dgm:t>
        <a:bodyPr/>
        <a:lstStyle/>
        <a:p>
          <a:r>
            <a:rPr lang="en-US"/>
            <a:t>GDP Growth: 5.00%</a:t>
          </a:r>
        </a:p>
      </dgm:t>
    </dgm:pt>
    <dgm:pt modelId="{F1DA8E51-189B-4219-85CA-DD793E7FF12A}" type="parTrans" cxnId="{ABE2B141-5D77-49A8-8136-6A98E87A2375}">
      <dgm:prSet/>
      <dgm:spPr/>
      <dgm:t>
        <a:bodyPr/>
        <a:lstStyle/>
        <a:p>
          <a:endParaRPr lang="en-US"/>
        </a:p>
      </dgm:t>
    </dgm:pt>
    <dgm:pt modelId="{3F0C6371-E61E-4517-808C-1908B431240C}" type="sibTrans" cxnId="{ABE2B141-5D77-49A8-8136-6A98E87A2375}">
      <dgm:prSet/>
      <dgm:spPr/>
      <dgm:t>
        <a:bodyPr/>
        <a:lstStyle/>
        <a:p>
          <a:endParaRPr lang="en-US"/>
        </a:p>
      </dgm:t>
    </dgm:pt>
    <dgm:pt modelId="{6AD12B0B-3638-431F-A892-75C5857A5F24}">
      <dgm:prSet/>
      <dgm:spPr/>
      <dgm:t>
        <a:bodyPr/>
        <a:lstStyle/>
        <a:p>
          <a:r>
            <a:rPr lang="en-US"/>
            <a:t>GDP: $891B</a:t>
          </a:r>
        </a:p>
      </dgm:t>
    </dgm:pt>
    <dgm:pt modelId="{2F7CB699-1D0F-4C09-87D6-4E2257E6206C}" type="parTrans" cxnId="{FB19BC92-CC05-4A59-92F0-CC2DBF0FCEBC}">
      <dgm:prSet/>
      <dgm:spPr/>
      <dgm:t>
        <a:bodyPr/>
        <a:lstStyle/>
        <a:p>
          <a:endParaRPr lang="en-US"/>
        </a:p>
      </dgm:t>
    </dgm:pt>
    <dgm:pt modelId="{A25F51C5-E3EC-4ED3-AD36-7BD4C5CE69DC}" type="sibTrans" cxnId="{FB19BC92-CC05-4A59-92F0-CC2DBF0FCEBC}">
      <dgm:prSet/>
      <dgm:spPr/>
      <dgm:t>
        <a:bodyPr/>
        <a:lstStyle/>
        <a:p>
          <a:endParaRPr lang="en-US"/>
        </a:p>
      </dgm:t>
    </dgm:pt>
    <dgm:pt modelId="{52488DD8-E4AA-4171-BEE5-07655A26C5DA}" type="pres">
      <dgm:prSet presAssocID="{41AC99AB-28AF-49A6-9A72-FEE65FDDCA87}" presName="root" presStyleCnt="0">
        <dgm:presLayoutVars>
          <dgm:chMax/>
          <dgm:chPref/>
          <dgm:animLvl val="lvl"/>
        </dgm:presLayoutVars>
      </dgm:prSet>
      <dgm:spPr/>
    </dgm:pt>
    <dgm:pt modelId="{0E2ECE6A-6648-44D6-A878-E717BFA34D30}" type="pres">
      <dgm:prSet presAssocID="{41AC99AB-28AF-49A6-9A72-FEE65FDDCA87}" presName="divider" presStyleLbl="fgAccFollowNode1" presStyleIdx="0" presStyleCnt="1"/>
      <dgm:spPr>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tailEnd type="triangle" w="lg" len="lg"/>
        </a:ln>
        <a:effectLst/>
      </dgm:spPr>
    </dgm:pt>
    <dgm:pt modelId="{E9811CAA-95E0-4F3F-A8EE-FC5455CA663B}" type="pres">
      <dgm:prSet presAssocID="{41AC99AB-28AF-49A6-9A72-FEE65FDDCA87}" presName="nodes" presStyleCnt="0">
        <dgm:presLayoutVars>
          <dgm:chMax/>
          <dgm:chPref/>
          <dgm:animLvl val="lvl"/>
        </dgm:presLayoutVars>
      </dgm:prSet>
      <dgm:spPr/>
    </dgm:pt>
    <dgm:pt modelId="{5934BCBF-EDF6-4B57-AE60-3DF22030AD79}" type="pres">
      <dgm:prSet presAssocID="{5E73D6DC-CF3C-470F-A4F7-A1435C60CFA7}" presName="composite" presStyleCnt="0"/>
      <dgm:spPr/>
    </dgm:pt>
    <dgm:pt modelId="{417D329C-58F4-4A6C-A7BC-86297A173286}" type="pres">
      <dgm:prSet presAssocID="{5E73D6DC-CF3C-470F-A4F7-A1435C60CFA7}" presName="L1TextContainer" presStyleLbl="revTx" presStyleIdx="0" presStyleCnt="3">
        <dgm:presLayoutVars>
          <dgm:chMax val="1"/>
          <dgm:chPref val="1"/>
          <dgm:bulletEnabled val="1"/>
        </dgm:presLayoutVars>
      </dgm:prSet>
      <dgm:spPr/>
    </dgm:pt>
    <dgm:pt modelId="{7EE367F9-3D71-479C-A4E0-FBAD827FF903}" type="pres">
      <dgm:prSet presAssocID="{5E73D6DC-CF3C-470F-A4F7-A1435C60CFA7}" presName="L2TextContainerWrapper" presStyleCnt="0">
        <dgm:presLayoutVars>
          <dgm:chMax val="0"/>
          <dgm:chPref val="0"/>
          <dgm:bulletEnabled val="1"/>
        </dgm:presLayoutVars>
      </dgm:prSet>
      <dgm:spPr/>
    </dgm:pt>
    <dgm:pt modelId="{D62F0207-BE36-4416-A98B-2A00DE18FD87}" type="pres">
      <dgm:prSet presAssocID="{5E73D6DC-CF3C-470F-A4F7-A1435C60CFA7}" presName="L2TextContainer" presStyleLbl="bgAcc1" presStyleIdx="0" presStyleCnt="3"/>
      <dgm:spPr/>
    </dgm:pt>
    <dgm:pt modelId="{01E2468C-03A5-4FE7-8850-46CB2040261F}" type="pres">
      <dgm:prSet presAssocID="{5E73D6DC-CF3C-470F-A4F7-A1435C60CFA7}" presName="FlexibleEmptyPlaceHolder" presStyleCnt="0"/>
      <dgm:spPr/>
    </dgm:pt>
    <dgm:pt modelId="{51F860D8-5301-4FED-8B21-DD0DC036F9F1}" type="pres">
      <dgm:prSet presAssocID="{5E73D6DC-CF3C-470F-A4F7-A1435C60CFA7}" presName="ConnectLine" presStyleLbl="sibTrans1D1" presStyleIdx="0" presStyleCnt="3"/>
      <dgm:spPr>
        <a:noFill/>
        <a:ln w="9525" cap="rnd" cmpd="sng" algn="ctr">
          <a:solidFill>
            <a:schemeClr val="accent6">
              <a:hueOff val="0"/>
              <a:satOff val="0"/>
              <a:lumOff val="0"/>
              <a:alphaOff val="0"/>
            </a:schemeClr>
          </a:solidFill>
          <a:prstDash val="dash"/>
        </a:ln>
        <a:effectLst/>
      </dgm:spPr>
    </dgm:pt>
    <dgm:pt modelId="{3A0071C5-3C57-4013-915C-CE19778A01EB}" type="pres">
      <dgm:prSet presAssocID="{5E73D6DC-CF3C-470F-A4F7-A1435C60CFA7}" presName="ConnectorPoint" presStyleLbl="alignNode1" presStyleIdx="0" presStyleCnt="3"/>
      <dgm:spPr/>
    </dgm:pt>
    <dgm:pt modelId="{A1AA97DF-79A6-46B7-AB76-5AC3895E6ABD}" type="pres">
      <dgm:prSet presAssocID="{5E73D6DC-CF3C-470F-A4F7-A1435C60CFA7}" presName="EmptyPlaceHolder" presStyleCnt="0"/>
      <dgm:spPr/>
    </dgm:pt>
    <dgm:pt modelId="{02F56EF1-BDC8-4944-B159-DC9523907CD8}" type="pres">
      <dgm:prSet presAssocID="{C797439D-347D-4785-9691-A4C75C94565B}" presName="spaceBetweenRectangles" presStyleCnt="0"/>
      <dgm:spPr/>
    </dgm:pt>
    <dgm:pt modelId="{39178A87-DB50-43CF-8FE8-72AAEC5DA5F0}" type="pres">
      <dgm:prSet presAssocID="{D5F9FF74-DD1E-42C3-9EA7-2F7450EAD75C}" presName="composite" presStyleCnt="0"/>
      <dgm:spPr/>
    </dgm:pt>
    <dgm:pt modelId="{689D0BF0-5062-408C-B58E-B4E50B3AE836}" type="pres">
      <dgm:prSet presAssocID="{D5F9FF74-DD1E-42C3-9EA7-2F7450EAD75C}" presName="L1TextContainer" presStyleLbl="revTx" presStyleIdx="1" presStyleCnt="3">
        <dgm:presLayoutVars>
          <dgm:chMax val="1"/>
          <dgm:chPref val="1"/>
          <dgm:bulletEnabled val="1"/>
        </dgm:presLayoutVars>
      </dgm:prSet>
      <dgm:spPr/>
    </dgm:pt>
    <dgm:pt modelId="{AB59A530-1355-442B-98E5-59DA775EE32F}" type="pres">
      <dgm:prSet presAssocID="{D5F9FF74-DD1E-42C3-9EA7-2F7450EAD75C}" presName="L2TextContainerWrapper" presStyleCnt="0">
        <dgm:presLayoutVars>
          <dgm:chMax val="0"/>
          <dgm:chPref val="0"/>
          <dgm:bulletEnabled val="1"/>
        </dgm:presLayoutVars>
      </dgm:prSet>
      <dgm:spPr/>
    </dgm:pt>
    <dgm:pt modelId="{763806F0-52A8-4FD0-B767-850115BA501B}" type="pres">
      <dgm:prSet presAssocID="{D5F9FF74-DD1E-42C3-9EA7-2F7450EAD75C}" presName="L2TextContainer" presStyleLbl="bgAcc1" presStyleIdx="1" presStyleCnt="3"/>
      <dgm:spPr/>
    </dgm:pt>
    <dgm:pt modelId="{76F0A70F-1633-49F7-AC4D-666F6A0E8206}" type="pres">
      <dgm:prSet presAssocID="{D5F9FF74-DD1E-42C3-9EA7-2F7450EAD75C}" presName="FlexibleEmptyPlaceHolder" presStyleCnt="0"/>
      <dgm:spPr/>
    </dgm:pt>
    <dgm:pt modelId="{AC602EC7-57B8-4ECD-AFEF-9EDC1A7E4616}" type="pres">
      <dgm:prSet presAssocID="{D5F9FF74-DD1E-42C3-9EA7-2F7450EAD75C}" presName="ConnectLine" presStyleLbl="sibTrans1D1" presStyleIdx="1" presStyleCnt="3"/>
      <dgm:spPr>
        <a:noFill/>
        <a:ln w="9525" cap="rnd" cmpd="sng" algn="ctr">
          <a:solidFill>
            <a:schemeClr val="accent6">
              <a:hueOff val="0"/>
              <a:satOff val="0"/>
              <a:lumOff val="0"/>
              <a:alphaOff val="0"/>
            </a:schemeClr>
          </a:solidFill>
          <a:prstDash val="dash"/>
        </a:ln>
        <a:effectLst/>
      </dgm:spPr>
    </dgm:pt>
    <dgm:pt modelId="{76CD78E1-5E79-46BF-B873-2A865BFB2282}" type="pres">
      <dgm:prSet presAssocID="{D5F9FF74-DD1E-42C3-9EA7-2F7450EAD75C}" presName="ConnectorPoint" presStyleLbl="alignNode1" presStyleIdx="1" presStyleCnt="3"/>
      <dgm:spPr/>
    </dgm:pt>
    <dgm:pt modelId="{68D59855-8366-4D92-9503-88DB98CC6C1F}" type="pres">
      <dgm:prSet presAssocID="{D5F9FF74-DD1E-42C3-9EA7-2F7450EAD75C}" presName="EmptyPlaceHolder" presStyleCnt="0"/>
      <dgm:spPr/>
    </dgm:pt>
    <dgm:pt modelId="{3E128C49-E28E-46B1-BC5A-658E18122651}" type="pres">
      <dgm:prSet presAssocID="{C6E4B96F-877B-4E96-9855-F0E7DC625476}" presName="spaceBetweenRectangles" presStyleCnt="0"/>
      <dgm:spPr/>
    </dgm:pt>
    <dgm:pt modelId="{DFCDF56A-D948-4F2D-A8D5-3F700EEDAA8B}" type="pres">
      <dgm:prSet presAssocID="{F522A0D2-2BBD-40C7-AB94-034935CFAA36}" presName="composite" presStyleCnt="0"/>
      <dgm:spPr/>
    </dgm:pt>
    <dgm:pt modelId="{49670762-B91E-418B-B03F-6786B2481CDB}" type="pres">
      <dgm:prSet presAssocID="{F522A0D2-2BBD-40C7-AB94-034935CFAA36}" presName="L1TextContainer" presStyleLbl="revTx" presStyleIdx="2" presStyleCnt="3">
        <dgm:presLayoutVars>
          <dgm:chMax val="1"/>
          <dgm:chPref val="1"/>
          <dgm:bulletEnabled val="1"/>
        </dgm:presLayoutVars>
      </dgm:prSet>
      <dgm:spPr/>
    </dgm:pt>
    <dgm:pt modelId="{6721711E-92C1-42B2-8C5B-5AA7987BB320}" type="pres">
      <dgm:prSet presAssocID="{F522A0D2-2BBD-40C7-AB94-034935CFAA36}" presName="L2TextContainerWrapper" presStyleCnt="0">
        <dgm:presLayoutVars>
          <dgm:chMax val="0"/>
          <dgm:chPref val="0"/>
          <dgm:bulletEnabled val="1"/>
        </dgm:presLayoutVars>
      </dgm:prSet>
      <dgm:spPr/>
    </dgm:pt>
    <dgm:pt modelId="{14B69C97-6538-4FB9-B626-09425AED110D}" type="pres">
      <dgm:prSet presAssocID="{F522A0D2-2BBD-40C7-AB94-034935CFAA36}" presName="L2TextContainer" presStyleLbl="bgAcc1" presStyleIdx="2" presStyleCnt="3"/>
      <dgm:spPr/>
    </dgm:pt>
    <dgm:pt modelId="{B262C411-CE85-4635-916E-9CAFE27DA148}" type="pres">
      <dgm:prSet presAssocID="{F522A0D2-2BBD-40C7-AB94-034935CFAA36}" presName="FlexibleEmptyPlaceHolder" presStyleCnt="0"/>
      <dgm:spPr/>
    </dgm:pt>
    <dgm:pt modelId="{18DF1F6A-57E9-4E99-ACC0-4277118D413B}" type="pres">
      <dgm:prSet presAssocID="{F522A0D2-2BBD-40C7-AB94-034935CFAA36}" presName="ConnectLine" presStyleLbl="sibTrans1D1" presStyleIdx="2" presStyleCnt="3"/>
      <dgm:spPr>
        <a:noFill/>
        <a:ln w="9525" cap="rnd" cmpd="sng" algn="ctr">
          <a:solidFill>
            <a:schemeClr val="accent6">
              <a:hueOff val="0"/>
              <a:satOff val="0"/>
              <a:lumOff val="0"/>
              <a:alphaOff val="0"/>
            </a:schemeClr>
          </a:solidFill>
          <a:prstDash val="dash"/>
        </a:ln>
        <a:effectLst/>
      </dgm:spPr>
    </dgm:pt>
    <dgm:pt modelId="{6525C447-C306-4481-B5D1-7FDCE18CF52F}" type="pres">
      <dgm:prSet presAssocID="{F522A0D2-2BBD-40C7-AB94-034935CFAA36}" presName="ConnectorPoint" presStyleLbl="alignNode1" presStyleIdx="2" presStyleCnt="3"/>
      <dgm:spPr/>
    </dgm:pt>
    <dgm:pt modelId="{01BDAA62-5505-4FF9-AE05-201195289583}" type="pres">
      <dgm:prSet presAssocID="{F522A0D2-2BBD-40C7-AB94-034935CFAA36}" presName="EmptyPlaceHolder" presStyleCnt="0"/>
      <dgm:spPr/>
    </dgm:pt>
  </dgm:ptLst>
  <dgm:cxnLst>
    <dgm:cxn modelId="{C310E11D-D448-454E-B44C-D9EBE2A72ED3}" srcId="{D5F9FF74-DD1E-42C3-9EA7-2F7450EAD75C}" destId="{01378913-09D2-41DF-9862-D06CB87691EF}" srcOrd="0" destOrd="0" parTransId="{C7124DF9-F18A-43BF-84A8-4CCBA5171223}" sibTransId="{E8870A7A-3C5D-4DE0-B53E-43E3C081E502}"/>
    <dgm:cxn modelId="{9EC9261E-557A-4C7E-8395-EF8F821FAD85}" srcId="{41AC99AB-28AF-49A6-9A72-FEE65FDDCA87}" destId="{F522A0D2-2BBD-40C7-AB94-034935CFAA36}" srcOrd="2" destOrd="0" parTransId="{46BFD07C-452D-481D-A827-AD7C033A0DDF}" sibTransId="{5B8076EC-9DFF-4733-A231-16B238B7E14E}"/>
    <dgm:cxn modelId="{DD50F529-1693-4FDD-B719-EA52C46B7D4A}" srcId="{D5F9FF74-DD1E-42C3-9EA7-2F7450EAD75C}" destId="{3C121E51-2470-4162-A2B8-0F7E8038EDED}" srcOrd="2" destOrd="0" parTransId="{9FD0540F-330E-459B-9006-D003217C13EB}" sibTransId="{664872ED-E839-4F8D-9C4F-07743B59FAAB}"/>
    <dgm:cxn modelId="{ABE2B141-5D77-49A8-8136-6A98E87A2375}" srcId="{F522A0D2-2BBD-40C7-AB94-034935CFAA36}" destId="{0396318A-0A72-4B60-8F2D-D665C136CC3C}" srcOrd="1" destOrd="0" parTransId="{F1DA8E51-189B-4219-85CA-DD793E7FF12A}" sibTransId="{3F0C6371-E61E-4517-808C-1908B431240C}"/>
    <dgm:cxn modelId="{040CBA4A-950D-439C-AFCF-1E0D8539906B}" type="presOf" srcId="{D27D1665-7F4B-40D9-ABF6-9990DDF102E8}" destId="{D62F0207-BE36-4416-A98B-2A00DE18FD87}" srcOrd="0" destOrd="2" presId="urn:microsoft.com/office/officeart/2016/7/layout/BasicTimeline"/>
    <dgm:cxn modelId="{F2518951-2114-4B25-B194-9CED43B38F64}" type="presOf" srcId="{CA61D62B-9133-41B1-9437-819EFC90C1CE}" destId="{14B69C97-6538-4FB9-B626-09425AED110D}" srcOrd="0" destOrd="0" presId="urn:microsoft.com/office/officeart/2016/7/layout/BasicTimeline"/>
    <dgm:cxn modelId="{96DDCA53-1B15-48F3-A8EC-1B999B8A3C3B}" srcId="{5E73D6DC-CF3C-470F-A4F7-A1435C60CFA7}" destId="{D27D1665-7F4B-40D9-ABF6-9990DDF102E8}" srcOrd="2" destOrd="0" parTransId="{A75CC129-004D-4E6A-8DB1-6AC0812D7502}" sibTransId="{493BFFAE-D6DC-47E6-B305-DBDB1649CBD2}"/>
    <dgm:cxn modelId="{ADA89E78-9DCF-49DC-85C3-83D6C91FF7BD}" type="presOf" srcId="{5E73D6DC-CF3C-470F-A4F7-A1435C60CFA7}" destId="{417D329C-58F4-4A6C-A7BC-86297A173286}" srcOrd="0" destOrd="0" presId="urn:microsoft.com/office/officeart/2016/7/layout/BasicTimeline"/>
    <dgm:cxn modelId="{11FF2C59-0070-453A-8732-F6AD2AFAE92D}" type="presOf" srcId="{41AC99AB-28AF-49A6-9A72-FEE65FDDCA87}" destId="{52488DD8-E4AA-4171-BEE5-07655A26C5DA}" srcOrd="0" destOrd="0" presId="urn:microsoft.com/office/officeart/2016/7/layout/BasicTimeline"/>
    <dgm:cxn modelId="{8C2A4A59-D5DB-4842-B3E2-0896F5537ADC}" type="presOf" srcId="{45EB8C6F-94CD-437F-8A8D-74A342CB97C9}" destId="{D62F0207-BE36-4416-A98B-2A00DE18FD87}" srcOrd="0" destOrd="0" presId="urn:microsoft.com/office/officeart/2016/7/layout/BasicTimeline"/>
    <dgm:cxn modelId="{B953025A-DE0B-43FD-A789-869E317B1E8F}" type="presOf" srcId="{6AD12B0B-3638-431F-A892-75C5857A5F24}" destId="{14B69C97-6538-4FB9-B626-09425AED110D}" srcOrd="0" destOrd="2" presId="urn:microsoft.com/office/officeart/2016/7/layout/BasicTimeline"/>
    <dgm:cxn modelId="{FB19BC92-CC05-4A59-92F0-CC2DBF0FCEBC}" srcId="{F522A0D2-2BBD-40C7-AB94-034935CFAA36}" destId="{6AD12B0B-3638-431F-A892-75C5857A5F24}" srcOrd="2" destOrd="0" parTransId="{2F7CB699-1D0F-4C09-87D6-4E2257E6206C}" sibTransId="{A25F51C5-E3EC-4ED3-AD36-7BD4C5CE69DC}"/>
    <dgm:cxn modelId="{5D178B98-13EC-4CEC-BDEB-0BAE8490690A}" type="presOf" srcId="{FFFF3112-DC90-4823-A2D1-F37798C4388F}" destId="{763806F0-52A8-4FD0-B767-850115BA501B}" srcOrd="0" destOrd="1" presId="urn:microsoft.com/office/officeart/2016/7/layout/BasicTimeline"/>
    <dgm:cxn modelId="{2008189D-47AA-440E-8B23-881D88540C1D}" type="presOf" srcId="{01378913-09D2-41DF-9862-D06CB87691EF}" destId="{763806F0-52A8-4FD0-B767-850115BA501B}" srcOrd="0" destOrd="0" presId="urn:microsoft.com/office/officeart/2016/7/layout/BasicTimeline"/>
    <dgm:cxn modelId="{3EAD43A4-F079-4AA0-8201-8B98D974F362}" type="presOf" srcId="{D5F9FF74-DD1E-42C3-9EA7-2F7450EAD75C}" destId="{689D0BF0-5062-408C-B58E-B4E50B3AE836}" srcOrd="0" destOrd="0" presId="urn:microsoft.com/office/officeart/2016/7/layout/BasicTimeline"/>
    <dgm:cxn modelId="{E45342A7-1AEF-4F4A-AEFA-D65204893586}" srcId="{41AC99AB-28AF-49A6-9A72-FEE65FDDCA87}" destId="{5E73D6DC-CF3C-470F-A4F7-A1435C60CFA7}" srcOrd="0" destOrd="0" parTransId="{5C46E217-9C2F-4E4F-B317-73DC05FE35CC}" sibTransId="{C797439D-347D-4785-9691-A4C75C94565B}"/>
    <dgm:cxn modelId="{6119C6B0-D145-4418-BED9-DF57342D19F6}" type="presOf" srcId="{3C121E51-2470-4162-A2B8-0F7E8038EDED}" destId="{763806F0-52A8-4FD0-B767-850115BA501B}" srcOrd="0" destOrd="2" presId="urn:microsoft.com/office/officeart/2016/7/layout/BasicTimeline"/>
    <dgm:cxn modelId="{47CFB6BD-5DB3-4E38-A5E3-88F9A960D884}" type="presOf" srcId="{F522A0D2-2BBD-40C7-AB94-034935CFAA36}" destId="{49670762-B91E-418B-B03F-6786B2481CDB}" srcOrd="0" destOrd="0" presId="urn:microsoft.com/office/officeart/2016/7/layout/BasicTimeline"/>
    <dgm:cxn modelId="{665539C0-7CD4-45E8-B44B-93A54767970B}" type="presOf" srcId="{5BC058D5-6C30-47E5-9660-2A52F41C8CCE}" destId="{D62F0207-BE36-4416-A98B-2A00DE18FD87}" srcOrd="0" destOrd="1" presId="urn:microsoft.com/office/officeart/2016/7/layout/BasicTimeline"/>
    <dgm:cxn modelId="{5D7755C5-CAED-4FB1-AC94-B09A76130E40}" srcId="{5E73D6DC-CF3C-470F-A4F7-A1435C60CFA7}" destId="{5BC058D5-6C30-47E5-9660-2A52F41C8CCE}" srcOrd="1" destOrd="0" parTransId="{C43EFA54-41BD-46AA-9CDC-5E8FB8D12FBA}" sibTransId="{EE98E69F-30B8-41A5-856B-65589FCC97EC}"/>
    <dgm:cxn modelId="{037BD7D6-37B5-4F5F-8AA6-58FFDC8AA533}" type="presOf" srcId="{0396318A-0A72-4B60-8F2D-D665C136CC3C}" destId="{14B69C97-6538-4FB9-B626-09425AED110D}" srcOrd="0" destOrd="1" presId="urn:microsoft.com/office/officeart/2016/7/layout/BasicTimeline"/>
    <dgm:cxn modelId="{589199DA-554A-4EB2-852E-C661D69FE4EF}" srcId="{41AC99AB-28AF-49A6-9A72-FEE65FDDCA87}" destId="{D5F9FF74-DD1E-42C3-9EA7-2F7450EAD75C}" srcOrd="1" destOrd="0" parTransId="{7895D0F5-FBC9-42AF-BF72-80566296D6C4}" sibTransId="{C6E4B96F-877B-4E96-9855-F0E7DC625476}"/>
    <dgm:cxn modelId="{6656A7DD-7041-4367-875A-244139EBE503}" srcId="{D5F9FF74-DD1E-42C3-9EA7-2F7450EAD75C}" destId="{FFFF3112-DC90-4823-A2D1-F37798C4388F}" srcOrd="1" destOrd="0" parTransId="{00875C73-2EDA-4028-8BC0-1923EA5C345D}" sibTransId="{0B4B6A25-0673-4839-8C10-61EB1D2BEAA4}"/>
    <dgm:cxn modelId="{B5B7D1E0-6B6A-444B-A018-ACFC2F45E6D6}" srcId="{F522A0D2-2BBD-40C7-AB94-034935CFAA36}" destId="{CA61D62B-9133-41B1-9437-819EFC90C1CE}" srcOrd="0" destOrd="0" parTransId="{A071214C-7041-410E-9D0D-245EE0A93811}" sibTransId="{00783D00-3394-409B-A40C-72F7D6057BB9}"/>
    <dgm:cxn modelId="{6E15BBFD-C275-44C0-9915-D7B4241F303D}" srcId="{5E73D6DC-CF3C-470F-A4F7-A1435C60CFA7}" destId="{45EB8C6F-94CD-437F-8A8D-74A342CB97C9}" srcOrd="0" destOrd="0" parTransId="{D3780C77-E589-4FA8-98D6-26976E11DF87}" sibTransId="{B9E71D01-8EBD-440F-95CE-3E3DC25B6D70}"/>
    <dgm:cxn modelId="{B524B7E0-7AED-4CE2-9182-4C2D8C2D7C55}" type="presParOf" srcId="{52488DD8-E4AA-4171-BEE5-07655A26C5DA}" destId="{0E2ECE6A-6648-44D6-A878-E717BFA34D30}" srcOrd="0" destOrd="0" presId="urn:microsoft.com/office/officeart/2016/7/layout/BasicTimeline"/>
    <dgm:cxn modelId="{63EC380C-1160-49FE-85F4-AD5DBDB4D563}" type="presParOf" srcId="{52488DD8-E4AA-4171-BEE5-07655A26C5DA}" destId="{E9811CAA-95E0-4F3F-A8EE-FC5455CA663B}" srcOrd="1" destOrd="0" presId="urn:microsoft.com/office/officeart/2016/7/layout/BasicTimeline"/>
    <dgm:cxn modelId="{59063515-D53E-4FBF-B5EC-D019186EA197}" type="presParOf" srcId="{E9811CAA-95E0-4F3F-A8EE-FC5455CA663B}" destId="{5934BCBF-EDF6-4B57-AE60-3DF22030AD79}" srcOrd="0" destOrd="0" presId="urn:microsoft.com/office/officeart/2016/7/layout/BasicTimeline"/>
    <dgm:cxn modelId="{E1D02991-8369-4824-BCF2-2BB89350853B}" type="presParOf" srcId="{5934BCBF-EDF6-4B57-AE60-3DF22030AD79}" destId="{417D329C-58F4-4A6C-A7BC-86297A173286}" srcOrd="0" destOrd="0" presId="urn:microsoft.com/office/officeart/2016/7/layout/BasicTimeline"/>
    <dgm:cxn modelId="{8FF35A1F-09A3-4958-A2D3-F23717C67A66}" type="presParOf" srcId="{5934BCBF-EDF6-4B57-AE60-3DF22030AD79}" destId="{7EE367F9-3D71-479C-A4E0-FBAD827FF903}" srcOrd="1" destOrd="0" presId="urn:microsoft.com/office/officeart/2016/7/layout/BasicTimeline"/>
    <dgm:cxn modelId="{EACE35CF-9098-4AC6-BCC8-D8B8F76BF567}" type="presParOf" srcId="{7EE367F9-3D71-479C-A4E0-FBAD827FF903}" destId="{D62F0207-BE36-4416-A98B-2A00DE18FD87}" srcOrd="0" destOrd="0" presId="urn:microsoft.com/office/officeart/2016/7/layout/BasicTimeline"/>
    <dgm:cxn modelId="{FA4C35FE-84B2-4A05-AC7C-950A254BC0A0}" type="presParOf" srcId="{7EE367F9-3D71-479C-A4E0-FBAD827FF903}" destId="{01E2468C-03A5-4FE7-8850-46CB2040261F}" srcOrd="1" destOrd="0" presId="urn:microsoft.com/office/officeart/2016/7/layout/BasicTimeline"/>
    <dgm:cxn modelId="{90757BDC-7A28-458D-B61A-C2D2D499184A}" type="presParOf" srcId="{5934BCBF-EDF6-4B57-AE60-3DF22030AD79}" destId="{51F860D8-5301-4FED-8B21-DD0DC036F9F1}" srcOrd="2" destOrd="0" presId="urn:microsoft.com/office/officeart/2016/7/layout/BasicTimeline"/>
    <dgm:cxn modelId="{A24A2CCA-FF49-4FBC-AF0A-A4972ABA3F35}" type="presParOf" srcId="{5934BCBF-EDF6-4B57-AE60-3DF22030AD79}" destId="{3A0071C5-3C57-4013-915C-CE19778A01EB}" srcOrd="3" destOrd="0" presId="urn:microsoft.com/office/officeart/2016/7/layout/BasicTimeline"/>
    <dgm:cxn modelId="{5F53CC18-476B-4F70-9187-52343E850338}" type="presParOf" srcId="{5934BCBF-EDF6-4B57-AE60-3DF22030AD79}" destId="{A1AA97DF-79A6-46B7-AB76-5AC3895E6ABD}" srcOrd="4" destOrd="0" presId="urn:microsoft.com/office/officeart/2016/7/layout/BasicTimeline"/>
    <dgm:cxn modelId="{3075531A-BF4C-49FC-A9D1-2FA04B4FB6F8}" type="presParOf" srcId="{E9811CAA-95E0-4F3F-A8EE-FC5455CA663B}" destId="{02F56EF1-BDC8-4944-B159-DC9523907CD8}" srcOrd="1" destOrd="0" presId="urn:microsoft.com/office/officeart/2016/7/layout/BasicTimeline"/>
    <dgm:cxn modelId="{4C710C69-1BC4-4301-8A27-ED3EE720CB77}" type="presParOf" srcId="{E9811CAA-95E0-4F3F-A8EE-FC5455CA663B}" destId="{39178A87-DB50-43CF-8FE8-72AAEC5DA5F0}" srcOrd="2" destOrd="0" presId="urn:microsoft.com/office/officeart/2016/7/layout/BasicTimeline"/>
    <dgm:cxn modelId="{4D6EA8AD-623F-40F3-959F-29BDAA9BA7B8}" type="presParOf" srcId="{39178A87-DB50-43CF-8FE8-72AAEC5DA5F0}" destId="{689D0BF0-5062-408C-B58E-B4E50B3AE836}" srcOrd="0" destOrd="0" presId="urn:microsoft.com/office/officeart/2016/7/layout/BasicTimeline"/>
    <dgm:cxn modelId="{77D7CC15-87A9-4DE9-81E6-9FCB7497052C}" type="presParOf" srcId="{39178A87-DB50-43CF-8FE8-72AAEC5DA5F0}" destId="{AB59A530-1355-442B-98E5-59DA775EE32F}" srcOrd="1" destOrd="0" presId="urn:microsoft.com/office/officeart/2016/7/layout/BasicTimeline"/>
    <dgm:cxn modelId="{DDE0C674-475D-43D6-9B5B-2C299648F7EB}" type="presParOf" srcId="{AB59A530-1355-442B-98E5-59DA775EE32F}" destId="{763806F0-52A8-4FD0-B767-850115BA501B}" srcOrd="0" destOrd="0" presId="urn:microsoft.com/office/officeart/2016/7/layout/BasicTimeline"/>
    <dgm:cxn modelId="{E0E48129-6559-4FE1-8BF0-8526DE280612}" type="presParOf" srcId="{AB59A530-1355-442B-98E5-59DA775EE32F}" destId="{76F0A70F-1633-49F7-AC4D-666F6A0E8206}" srcOrd="1" destOrd="0" presId="urn:microsoft.com/office/officeart/2016/7/layout/BasicTimeline"/>
    <dgm:cxn modelId="{88C03392-8C65-436F-996F-A3669B128DCC}" type="presParOf" srcId="{39178A87-DB50-43CF-8FE8-72AAEC5DA5F0}" destId="{AC602EC7-57B8-4ECD-AFEF-9EDC1A7E4616}" srcOrd="2" destOrd="0" presId="urn:microsoft.com/office/officeart/2016/7/layout/BasicTimeline"/>
    <dgm:cxn modelId="{DE178CB7-418B-4A2D-90D2-EF15ACFB0C70}" type="presParOf" srcId="{39178A87-DB50-43CF-8FE8-72AAEC5DA5F0}" destId="{76CD78E1-5E79-46BF-B873-2A865BFB2282}" srcOrd="3" destOrd="0" presId="urn:microsoft.com/office/officeart/2016/7/layout/BasicTimeline"/>
    <dgm:cxn modelId="{9FEB3A40-1B08-4672-8023-246B2042C0E0}" type="presParOf" srcId="{39178A87-DB50-43CF-8FE8-72AAEC5DA5F0}" destId="{68D59855-8366-4D92-9503-88DB98CC6C1F}" srcOrd="4" destOrd="0" presId="urn:microsoft.com/office/officeart/2016/7/layout/BasicTimeline"/>
    <dgm:cxn modelId="{3BA28A16-A259-417E-8124-A933B626D331}" type="presParOf" srcId="{E9811CAA-95E0-4F3F-A8EE-FC5455CA663B}" destId="{3E128C49-E28E-46B1-BC5A-658E18122651}" srcOrd="3" destOrd="0" presId="urn:microsoft.com/office/officeart/2016/7/layout/BasicTimeline"/>
    <dgm:cxn modelId="{69DC9096-9E8A-4A17-BBBE-7502B3362F49}" type="presParOf" srcId="{E9811CAA-95E0-4F3F-A8EE-FC5455CA663B}" destId="{DFCDF56A-D948-4F2D-A8D5-3F700EEDAA8B}" srcOrd="4" destOrd="0" presId="urn:microsoft.com/office/officeart/2016/7/layout/BasicTimeline"/>
    <dgm:cxn modelId="{7DFA1232-4480-41E3-A499-369C4BCB4139}" type="presParOf" srcId="{DFCDF56A-D948-4F2D-A8D5-3F700EEDAA8B}" destId="{49670762-B91E-418B-B03F-6786B2481CDB}" srcOrd="0" destOrd="0" presId="urn:microsoft.com/office/officeart/2016/7/layout/BasicTimeline"/>
    <dgm:cxn modelId="{6EE59F6B-AF80-433B-AD12-5850B269AAE0}" type="presParOf" srcId="{DFCDF56A-D948-4F2D-A8D5-3F700EEDAA8B}" destId="{6721711E-92C1-42B2-8C5B-5AA7987BB320}" srcOrd="1" destOrd="0" presId="urn:microsoft.com/office/officeart/2016/7/layout/BasicTimeline"/>
    <dgm:cxn modelId="{5A4DA8DE-C5DE-47E6-BD09-1EE482FDDFCC}" type="presParOf" srcId="{6721711E-92C1-42B2-8C5B-5AA7987BB320}" destId="{14B69C97-6538-4FB9-B626-09425AED110D}" srcOrd="0" destOrd="0" presId="urn:microsoft.com/office/officeart/2016/7/layout/BasicTimeline"/>
    <dgm:cxn modelId="{944A22AE-138F-4D9E-89DD-7B8AEF7E3C11}" type="presParOf" srcId="{6721711E-92C1-42B2-8C5B-5AA7987BB320}" destId="{B262C411-CE85-4635-916E-9CAFE27DA148}" srcOrd="1" destOrd="0" presId="urn:microsoft.com/office/officeart/2016/7/layout/BasicTimeline"/>
    <dgm:cxn modelId="{5DB8099F-CFE7-4E3E-BA2A-D6CECE4CAFD3}" type="presParOf" srcId="{DFCDF56A-D948-4F2D-A8D5-3F700EEDAA8B}" destId="{18DF1F6A-57E9-4E99-ACC0-4277118D413B}" srcOrd="2" destOrd="0" presId="urn:microsoft.com/office/officeart/2016/7/layout/BasicTimeline"/>
    <dgm:cxn modelId="{D8D72504-EFBF-4D86-A27B-4A47EB6D2BF5}" type="presParOf" srcId="{DFCDF56A-D948-4F2D-A8D5-3F700EEDAA8B}" destId="{6525C447-C306-4481-B5D1-7FDCE18CF52F}" srcOrd="3" destOrd="0" presId="urn:microsoft.com/office/officeart/2016/7/layout/BasicTimeline"/>
    <dgm:cxn modelId="{988EF165-88B0-49DE-82EB-912583B45110}" type="presParOf" srcId="{DFCDF56A-D948-4F2D-A8D5-3F700EEDAA8B}" destId="{01BDAA62-5505-4FF9-AE05-201195289583}" srcOrd="4" destOrd="0" presId="urn:microsoft.com/office/officeart/2016/7/layout/Basic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B5EDC-D0F1-4725-8883-185737DD41EA}">
      <dsp:nvSpPr>
        <dsp:cNvPr id="0" name=""/>
        <dsp:cNvSpPr/>
      </dsp:nvSpPr>
      <dsp:spPr>
        <a:xfrm>
          <a:off x="0" y="76237"/>
          <a:ext cx="5397402" cy="421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Top 5 Earthquakes within the last 20 years?</a:t>
          </a:r>
        </a:p>
      </dsp:txBody>
      <dsp:txXfrm>
        <a:off x="20561" y="96798"/>
        <a:ext cx="5356280" cy="380078"/>
      </dsp:txXfrm>
    </dsp:sp>
    <dsp:sp modelId="{137420A0-F3BC-4B9B-926B-53F5241C351A}">
      <dsp:nvSpPr>
        <dsp:cNvPr id="0" name=""/>
        <dsp:cNvSpPr/>
      </dsp:nvSpPr>
      <dsp:spPr>
        <a:xfrm>
          <a:off x="0" y="549277"/>
          <a:ext cx="5397402" cy="421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Where are the active fault lines?</a:t>
          </a:r>
        </a:p>
      </dsp:txBody>
      <dsp:txXfrm>
        <a:off x="20561" y="569838"/>
        <a:ext cx="5356280" cy="380078"/>
      </dsp:txXfrm>
    </dsp:sp>
    <dsp:sp modelId="{8E27C5C4-08A3-4FFE-B30C-073E406B18CD}">
      <dsp:nvSpPr>
        <dsp:cNvPr id="0" name=""/>
        <dsp:cNvSpPr/>
      </dsp:nvSpPr>
      <dsp:spPr>
        <a:xfrm>
          <a:off x="0" y="1022318"/>
          <a:ext cx="5397402" cy="421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Correlation between Magnitude vs Depth?</a:t>
          </a:r>
        </a:p>
      </dsp:txBody>
      <dsp:txXfrm>
        <a:off x="20561" y="1042879"/>
        <a:ext cx="5356280" cy="380078"/>
      </dsp:txXfrm>
    </dsp:sp>
    <dsp:sp modelId="{3DAE6FFF-E15E-4137-BA49-EA197EF28C88}">
      <dsp:nvSpPr>
        <dsp:cNvPr id="0" name=""/>
        <dsp:cNvSpPr/>
      </dsp:nvSpPr>
      <dsp:spPr>
        <a:xfrm>
          <a:off x="0" y="1495358"/>
          <a:ext cx="5397402" cy="421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Global and Local Economic impacts of Earthquakes?</a:t>
          </a:r>
        </a:p>
      </dsp:txBody>
      <dsp:txXfrm>
        <a:off x="20561" y="1515919"/>
        <a:ext cx="5356280" cy="380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DCB3A-796C-4F74-BC52-8D46E7720C72}">
      <dsp:nvSpPr>
        <dsp:cNvPr id="0" name=""/>
        <dsp:cNvSpPr/>
      </dsp:nvSpPr>
      <dsp:spPr>
        <a:xfrm>
          <a:off x="0" y="1349913"/>
          <a:ext cx="4483554"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3692027-4E13-4970-BB2C-6F2F7707B502}">
      <dsp:nvSpPr>
        <dsp:cNvPr id="0" name=""/>
        <dsp:cNvSpPr/>
      </dsp:nvSpPr>
      <dsp:spPr>
        <a:xfrm>
          <a:off x="124873" y="1449806"/>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2004</a:t>
          </a:r>
        </a:p>
      </dsp:txBody>
      <dsp:txXfrm>
        <a:off x="124873" y="1449806"/>
        <a:ext cx="1826347" cy="305080"/>
      </dsp:txXfrm>
    </dsp:sp>
    <dsp:sp modelId="{BD73B94B-02E1-472B-87FA-4D8E67C68112}">
      <dsp:nvSpPr>
        <dsp:cNvPr id="0" name=""/>
        <dsp:cNvSpPr/>
      </dsp:nvSpPr>
      <dsp:spPr>
        <a:xfrm>
          <a:off x="350" y="0"/>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 :~$1,150 </a:t>
          </a:r>
        </a:p>
        <a:p>
          <a:pPr marL="0" lvl="0" indent="0" algn="l" defTabSz="533400">
            <a:lnSpc>
              <a:spcPct val="90000"/>
            </a:lnSpc>
            <a:spcBef>
              <a:spcPct val="0"/>
            </a:spcBef>
            <a:spcAft>
              <a:spcPct val="35000"/>
            </a:spcAft>
            <a:buNone/>
          </a:pPr>
          <a:r>
            <a:rPr lang="en-US" sz="1200" kern="1200"/>
            <a:t>GDP Growth: 5.04%</a:t>
          </a:r>
        </a:p>
        <a:p>
          <a:pPr marL="0" lvl="0" indent="0" algn="l" defTabSz="533400">
            <a:lnSpc>
              <a:spcPct val="90000"/>
            </a:lnSpc>
            <a:spcBef>
              <a:spcPct val="0"/>
            </a:spcBef>
            <a:spcAft>
              <a:spcPct val="35000"/>
            </a:spcAft>
            <a:buNone/>
          </a:pPr>
          <a:r>
            <a:rPr lang="en-US" sz="1200" kern="1200"/>
            <a:t>GDP: $257B</a:t>
          </a:r>
        </a:p>
      </dsp:txBody>
      <dsp:txXfrm>
        <a:off x="41206" y="40856"/>
        <a:ext cx="1993683" cy="755234"/>
      </dsp:txXfrm>
    </dsp:sp>
    <dsp:sp modelId="{2351FD07-86E1-47F8-A451-468603253C45}">
      <dsp:nvSpPr>
        <dsp:cNvPr id="0" name=""/>
        <dsp:cNvSpPr/>
      </dsp:nvSpPr>
      <dsp:spPr>
        <a:xfrm>
          <a:off x="1038047" y="836946"/>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D1D2EB-F734-4F1E-B294-EC8D9042871F}">
      <dsp:nvSpPr>
        <dsp:cNvPr id="0" name=""/>
        <dsp:cNvSpPr/>
      </dsp:nvSpPr>
      <dsp:spPr>
        <a:xfrm>
          <a:off x="1328603" y="944939"/>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2005</a:t>
          </a:r>
        </a:p>
      </dsp:txBody>
      <dsp:txXfrm>
        <a:off x="1328603" y="944939"/>
        <a:ext cx="1826347" cy="305080"/>
      </dsp:txXfrm>
    </dsp:sp>
    <dsp:sp modelId="{49FE751F-F637-4C42-BBF1-8995A2CE3E69}">
      <dsp:nvSpPr>
        <dsp:cNvPr id="0" name=""/>
        <dsp:cNvSpPr/>
      </dsp:nvSpPr>
      <dsp:spPr>
        <a:xfrm>
          <a:off x="1017799"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7F586-C53D-4842-AEC8-DCFDD80C12FC}">
      <dsp:nvSpPr>
        <dsp:cNvPr id="0" name=""/>
        <dsp:cNvSpPr/>
      </dsp:nvSpPr>
      <dsp:spPr>
        <a:xfrm>
          <a:off x="1204079" y="1862879"/>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Capita:~$1,262</a:t>
          </a:r>
        </a:p>
        <a:p>
          <a:pPr marL="0" lvl="0" indent="0" algn="l" defTabSz="533400">
            <a:lnSpc>
              <a:spcPct val="90000"/>
            </a:lnSpc>
            <a:spcBef>
              <a:spcPct val="0"/>
            </a:spcBef>
            <a:spcAft>
              <a:spcPct val="35000"/>
            </a:spcAft>
            <a:buNone/>
          </a:pPr>
          <a:r>
            <a:rPr lang="en-US" sz="1200" kern="1200"/>
            <a:t>GDP Growth: 5.69%</a:t>
          </a:r>
        </a:p>
        <a:p>
          <a:pPr marL="0" lvl="0" indent="0" algn="l" defTabSz="533400">
            <a:lnSpc>
              <a:spcPct val="90000"/>
            </a:lnSpc>
            <a:spcBef>
              <a:spcPct val="0"/>
            </a:spcBef>
            <a:spcAft>
              <a:spcPct val="35000"/>
            </a:spcAft>
            <a:buNone/>
          </a:pPr>
          <a:r>
            <a:rPr lang="en-US" sz="1200" kern="1200"/>
            <a:t>GDP: $286B</a:t>
          </a:r>
        </a:p>
      </dsp:txBody>
      <dsp:txXfrm>
        <a:off x="1244935" y="1903735"/>
        <a:ext cx="1993683" cy="755234"/>
      </dsp:txXfrm>
    </dsp:sp>
    <dsp:sp modelId="{0A503E89-50A5-4B7A-B086-85E1FF67BA34}">
      <dsp:nvSpPr>
        <dsp:cNvPr id="0" name=""/>
        <dsp:cNvSpPr/>
      </dsp:nvSpPr>
      <dsp:spPr>
        <a:xfrm>
          <a:off x="2241777" y="1349912"/>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28A5E2F-8EE9-4FF2-B0B5-C892EA8B1578}">
      <dsp:nvSpPr>
        <dsp:cNvPr id="0" name=""/>
        <dsp:cNvSpPr/>
      </dsp:nvSpPr>
      <dsp:spPr>
        <a:xfrm>
          <a:off x="2532332" y="1449806"/>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2006</a:t>
          </a:r>
        </a:p>
      </dsp:txBody>
      <dsp:txXfrm>
        <a:off x="2532332" y="1449806"/>
        <a:ext cx="1826347" cy="305080"/>
      </dsp:txXfrm>
    </dsp:sp>
    <dsp:sp modelId="{0B4FE98F-B114-4FBF-8A89-C89CD9321F3C}">
      <dsp:nvSpPr>
        <dsp:cNvPr id="0" name=""/>
        <dsp:cNvSpPr/>
      </dsp:nvSpPr>
      <dsp:spPr>
        <a:xfrm>
          <a:off x="2221528"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4AB1A-409B-4C68-8D66-04206AAD828A}">
      <dsp:nvSpPr>
        <dsp:cNvPr id="0" name=""/>
        <dsp:cNvSpPr/>
      </dsp:nvSpPr>
      <dsp:spPr>
        <a:xfrm>
          <a:off x="2407808" y="0"/>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Capita:~$1,589 </a:t>
          </a:r>
        </a:p>
        <a:p>
          <a:pPr marL="0" lvl="0" indent="0" algn="l" defTabSz="533400">
            <a:lnSpc>
              <a:spcPct val="90000"/>
            </a:lnSpc>
            <a:spcBef>
              <a:spcPct val="0"/>
            </a:spcBef>
            <a:spcAft>
              <a:spcPct val="35000"/>
            </a:spcAft>
            <a:buNone/>
          </a:pPr>
          <a:r>
            <a:rPr lang="en-US" sz="1200" kern="1200"/>
            <a:t>GDP Growth: 5.50%</a:t>
          </a:r>
        </a:p>
        <a:p>
          <a:pPr marL="0" lvl="0" indent="0" algn="l" defTabSz="533400">
            <a:lnSpc>
              <a:spcPct val="90000"/>
            </a:lnSpc>
            <a:spcBef>
              <a:spcPct val="0"/>
            </a:spcBef>
            <a:spcAft>
              <a:spcPct val="35000"/>
            </a:spcAft>
            <a:buNone/>
          </a:pPr>
          <a:r>
            <a:rPr lang="en-US" sz="1200" kern="1200"/>
            <a:t>GDP: $365B</a:t>
          </a:r>
        </a:p>
      </dsp:txBody>
      <dsp:txXfrm>
        <a:off x="2448664" y="40856"/>
        <a:ext cx="1993683" cy="755234"/>
      </dsp:txXfrm>
    </dsp:sp>
    <dsp:sp modelId="{B11523EB-5146-4FFE-A917-D648CA10022E}">
      <dsp:nvSpPr>
        <dsp:cNvPr id="0" name=""/>
        <dsp:cNvSpPr/>
      </dsp:nvSpPr>
      <dsp:spPr>
        <a:xfrm>
          <a:off x="3445506" y="836946"/>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79EE57-EFF2-4B5B-8162-9ECFD7C0761E}">
      <dsp:nvSpPr>
        <dsp:cNvPr id="0" name=""/>
        <dsp:cNvSpPr/>
      </dsp:nvSpPr>
      <dsp:spPr>
        <a:xfrm>
          <a:off x="3425257"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ABF6D-D7D9-4720-838E-6E7D38AE292E}">
      <dsp:nvSpPr>
        <dsp:cNvPr id="0" name=""/>
        <dsp:cNvSpPr/>
      </dsp:nvSpPr>
      <dsp:spPr>
        <a:xfrm>
          <a:off x="0" y="1349913"/>
          <a:ext cx="4483554"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21FC76A2-AD4B-4219-992C-ECFF8966ECD1}">
      <dsp:nvSpPr>
        <dsp:cNvPr id="0" name=""/>
        <dsp:cNvSpPr/>
      </dsp:nvSpPr>
      <dsp:spPr>
        <a:xfrm>
          <a:off x="124873" y="1449806"/>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2005</a:t>
          </a:r>
        </a:p>
      </dsp:txBody>
      <dsp:txXfrm>
        <a:off x="124873" y="1449806"/>
        <a:ext cx="1826347" cy="305080"/>
      </dsp:txXfrm>
    </dsp:sp>
    <dsp:sp modelId="{1930F50D-3F30-46D8-8D6A-3D2657F4B591}">
      <dsp:nvSpPr>
        <dsp:cNvPr id="0" name=""/>
        <dsp:cNvSpPr/>
      </dsp:nvSpPr>
      <dsp:spPr>
        <a:xfrm>
          <a:off x="350" y="0"/>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Capita:~$1,262</a:t>
          </a:r>
        </a:p>
        <a:p>
          <a:pPr marL="0" lvl="0" indent="0" algn="l" defTabSz="533400">
            <a:lnSpc>
              <a:spcPct val="90000"/>
            </a:lnSpc>
            <a:spcBef>
              <a:spcPct val="0"/>
            </a:spcBef>
            <a:spcAft>
              <a:spcPct val="35000"/>
            </a:spcAft>
            <a:buNone/>
          </a:pPr>
          <a:r>
            <a:rPr lang="en-US" sz="1200" kern="1200"/>
            <a:t>GDP Growth: 5.69%</a:t>
          </a:r>
        </a:p>
        <a:p>
          <a:pPr marL="0" lvl="0" indent="0" algn="l" defTabSz="533400">
            <a:lnSpc>
              <a:spcPct val="90000"/>
            </a:lnSpc>
            <a:spcBef>
              <a:spcPct val="0"/>
            </a:spcBef>
            <a:spcAft>
              <a:spcPct val="35000"/>
            </a:spcAft>
            <a:buNone/>
          </a:pPr>
          <a:r>
            <a:rPr lang="en-US" sz="1200" kern="1200"/>
            <a:t>GDP: $286B</a:t>
          </a:r>
        </a:p>
      </dsp:txBody>
      <dsp:txXfrm>
        <a:off x="41206" y="40856"/>
        <a:ext cx="1993683" cy="755234"/>
      </dsp:txXfrm>
    </dsp:sp>
    <dsp:sp modelId="{3FA337F7-708C-4786-A5CC-34102AAA5FA3}">
      <dsp:nvSpPr>
        <dsp:cNvPr id="0" name=""/>
        <dsp:cNvSpPr/>
      </dsp:nvSpPr>
      <dsp:spPr>
        <a:xfrm>
          <a:off x="1038047" y="836946"/>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6C66EF-9D6E-4EA3-9CC1-B32928902457}">
      <dsp:nvSpPr>
        <dsp:cNvPr id="0" name=""/>
        <dsp:cNvSpPr/>
      </dsp:nvSpPr>
      <dsp:spPr>
        <a:xfrm>
          <a:off x="1328603" y="944939"/>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2006</a:t>
          </a:r>
        </a:p>
      </dsp:txBody>
      <dsp:txXfrm>
        <a:off x="1328603" y="944939"/>
        <a:ext cx="1826347" cy="305080"/>
      </dsp:txXfrm>
    </dsp:sp>
    <dsp:sp modelId="{A6B4A3C8-9C0C-42A1-99A2-C752AEC912C7}">
      <dsp:nvSpPr>
        <dsp:cNvPr id="0" name=""/>
        <dsp:cNvSpPr/>
      </dsp:nvSpPr>
      <dsp:spPr>
        <a:xfrm>
          <a:off x="1017799"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4D736-557B-4AE8-BB86-5ED2A79E720E}">
      <dsp:nvSpPr>
        <dsp:cNvPr id="0" name=""/>
        <dsp:cNvSpPr/>
      </dsp:nvSpPr>
      <dsp:spPr>
        <a:xfrm>
          <a:off x="1204079" y="1862879"/>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Capita:~$1,589 </a:t>
          </a:r>
        </a:p>
        <a:p>
          <a:pPr marL="0" lvl="0" indent="0" algn="l" defTabSz="533400">
            <a:lnSpc>
              <a:spcPct val="90000"/>
            </a:lnSpc>
            <a:spcBef>
              <a:spcPct val="0"/>
            </a:spcBef>
            <a:spcAft>
              <a:spcPct val="35000"/>
            </a:spcAft>
            <a:buNone/>
          </a:pPr>
          <a:r>
            <a:rPr lang="en-US" sz="1200" kern="1200"/>
            <a:t>GDP Growth: 5.50%</a:t>
          </a:r>
        </a:p>
        <a:p>
          <a:pPr marL="0" lvl="0" indent="0" algn="l" defTabSz="533400">
            <a:lnSpc>
              <a:spcPct val="90000"/>
            </a:lnSpc>
            <a:spcBef>
              <a:spcPct val="0"/>
            </a:spcBef>
            <a:spcAft>
              <a:spcPct val="35000"/>
            </a:spcAft>
            <a:buNone/>
          </a:pPr>
          <a:r>
            <a:rPr lang="en-US" sz="1200" kern="1200"/>
            <a:t>GDP: $365B</a:t>
          </a:r>
        </a:p>
      </dsp:txBody>
      <dsp:txXfrm>
        <a:off x="1244935" y="1903735"/>
        <a:ext cx="1993683" cy="755234"/>
      </dsp:txXfrm>
    </dsp:sp>
    <dsp:sp modelId="{452AA036-0927-4E76-8AF1-0E58A2382602}">
      <dsp:nvSpPr>
        <dsp:cNvPr id="0" name=""/>
        <dsp:cNvSpPr/>
      </dsp:nvSpPr>
      <dsp:spPr>
        <a:xfrm>
          <a:off x="2241777" y="1349912"/>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B5DEB88-FF7F-4BF6-BA06-98ECC740D3C5}">
      <dsp:nvSpPr>
        <dsp:cNvPr id="0" name=""/>
        <dsp:cNvSpPr/>
      </dsp:nvSpPr>
      <dsp:spPr>
        <a:xfrm>
          <a:off x="2532332" y="1449806"/>
          <a:ext cx="1826347" cy="30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2007</a:t>
          </a:r>
        </a:p>
      </dsp:txBody>
      <dsp:txXfrm>
        <a:off x="2532332" y="1449806"/>
        <a:ext cx="1826347" cy="305080"/>
      </dsp:txXfrm>
    </dsp:sp>
    <dsp:sp modelId="{5DCB6A60-1C03-411F-AC81-58C3733F5900}">
      <dsp:nvSpPr>
        <dsp:cNvPr id="0" name=""/>
        <dsp:cNvSpPr/>
      </dsp:nvSpPr>
      <dsp:spPr>
        <a:xfrm>
          <a:off x="2221528"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F221B0-F342-4CD0-A7DC-26FCB7E020E5}">
      <dsp:nvSpPr>
        <dsp:cNvPr id="0" name=""/>
        <dsp:cNvSpPr/>
      </dsp:nvSpPr>
      <dsp:spPr>
        <a:xfrm>
          <a:off x="2407808" y="0"/>
          <a:ext cx="2075395" cy="836946"/>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 $1,860</a:t>
          </a:r>
        </a:p>
        <a:p>
          <a:pPr marL="0" lvl="0" indent="0" algn="l" defTabSz="533400">
            <a:lnSpc>
              <a:spcPct val="90000"/>
            </a:lnSpc>
            <a:spcBef>
              <a:spcPct val="0"/>
            </a:spcBef>
            <a:spcAft>
              <a:spcPct val="35000"/>
            </a:spcAft>
            <a:buNone/>
          </a:pPr>
          <a:r>
            <a:rPr lang="en-US" sz="1200" kern="1200"/>
            <a:t>GDP Growth: 6.34%</a:t>
          </a:r>
        </a:p>
        <a:p>
          <a:pPr marL="0" lvl="0" indent="0" algn="l" defTabSz="533400">
            <a:lnSpc>
              <a:spcPct val="90000"/>
            </a:lnSpc>
            <a:spcBef>
              <a:spcPct val="0"/>
            </a:spcBef>
            <a:spcAft>
              <a:spcPct val="35000"/>
            </a:spcAft>
            <a:buNone/>
          </a:pPr>
          <a:r>
            <a:rPr lang="en-US" sz="1200" kern="1200"/>
            <a:t>GDP: $432B</a:t>
          </a:r>
        </a:p>
      </dsp:txBody>
      <dsp:txXfrm>
        <a:off x="2448664" y="40856"/>
        <a:ext cx="1993683" cy="755234"/>
      </dsp:txXfrm>
    </dsp:sp>
    <dsp:sp modelId="{ACCEBC17-A93E-4475-8788-E6950B655F11}">
      <dsp:nvSpPr>
        <dsp:cNvPr id="0" name=""/>
        <dsp:cNvSpPr/>
      </dsp:nvSpPr>
      <dsp:spPr>
        <a:xfrm>
          <a:off x="3445506" y="836946"/>
          <a:ext cx="0" cy="512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C5D11E-D544-46F5-8118-E15A15684911}">
      <dsp:nvSpPr>
        <dsp:cNvPr id="0" name=""/>
        <dsp:cNvSpPr/>
      </dsp:nvSpPr>
      <dsp:spPr>
        <a:xfrm>
          <a:off x="3425257" y="1329664"/>
          <a:ext cx="40497" cy="40497"/>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0DE49-30E5-47A1-AC32-2A460B95AAC4}">
      <dsp:nvSpPr>
        <dsp:cNvPr id="0" name=""/>
        <dsp:cNvSpPr/>
      </dsp:nvSpPr>
      <dsp:spPr>
        <a:xfrm>
          <a:off x="0" y="1362013"/>
          <a:ext cx="4732909"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C20EFE-913F-4241-A944-3D1192F9D107}">
      <dsp:nvSpPr>
        <dsp:cNvPr id="0" name=""/>
        <dsp:cNvSpPr/>
      </dsp:nvSpPr>
      <dsp:spPr>
        <a:xfrm>
          <a:off x="131818"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2010</a:t>
          </a:r>
        </a:p>
      </dsp:txBody>
      <dsp:txXfrm>
        <a:off x="131818" y="1462801"/>
        <a:ext cx="1927920" cy="307814"/>
      </dsp:txXfrm>
    </dsp:sp>
    <dsp:sp modelId="{6C47BAB0-FE70-45E6-9789-2A9421F9DCF3}">
      <dsp:nvSpPr>
        <dsp:cNvPr id="0" name=""/>
        <dsp:cNvSpPr/>
      </dsp:nvSpPr>
      <dsp:spPr>
        <a:xfrm>
          <a:off x="369" y="0"/>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 :~$12,808 </a:t>
          </a:r>
        </a:p>
        <a:p>
          <a:pPr marL="0" lvl="0" indent="0" algn="l" defTabSz="533400">
            <a:lnSpc>
              <a:spcPct val="90000"/>
            </a:lnSpc>
            <a:spcBef>
              <a:spcPct val="0"/>
            </a:spcBef>
            <a:spcAft>
              <a:spcPct val="35000"/>
            </a:spcAft>
            <a:buNone/>
          </a:pPr>
          <a:r>
            <a:rPr lang="en-US" sz="1200" kern="1200"/>
            <a:t>GDP Growth: 5.84%</a:t>
          </a:r>
        </a:p>
        <a:p>
          <a:pPr marL="0" lvl="0" indent="0" algn="l" defTabSz="533400">
            <a:lnSpc>
              <a:spcPct val="90000"/>
            </a:lnSpc>
            <a:spcBef>
              <a:spcPct val="0"/>
            </a:spcBef>
            <a:spcAft>
              <a:spcPct val="35000"/>
            </a:spcAft>
            <a:buNone/>
          </a:pPr>
          <a:r>
            <a:rPr lang="en-US" sz="1200" kern="1200" dirty="0"/>
            <a:t>GDP: $219B</a:t>
          </a:r>
        </a:p>
      </dsp:txBody>
      <dsp:txXfrm>
        <a:off x="41592" y="41223"/>
        <a:ext cx="2108373" cy="762002"/>
      </dsp:txXfrm>
    </dsp:sp>
    <dsp:sp modelId="{5627DDB9-ABFD-40B1-8C9F-6C71E5536345}">
      <dsp:nvSpPr>
        <dsp:cNvPr id="0" name=""/>
        <dsp:cNvSpPr/>
      </dsp:nvSpPr>
      <dsp:spPr>
        <a:xfrm>
          <a:off x="1095779" y="844448"/>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34DF95-7028-4372-925D-E9D7568DCD0A}">
      <dsp:nvSpPr>
        <dsp:cNvPr id="0" name=""/>
        <dsp:cNvSpPr/>
      </dsp:nvSpPr>
      <dsp:spPr>
        <a:xfrm>
          <a:off x="1402494" y="953409"/>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2011</a:t>
          </a:r>
        </a:p>
      </dsp:txBody>
      <dsp:txXfrm>
        <a:off x="1402494" y="953409"/>
        <a:ext cx="1927920" cy="307814"/>
      </dsp:txXfrm>
    </dsp:sp>
    <dsp:sp modelId="{F0B75F16-7B54-4A19-9F35-A41165918441}">
      <dsp:nvSpPr>
        <dsp:cNvPr id="0" name=""/>
        <dsp:cNvSpPr/>
      </dsp:nvSpPr>
      <dsp:spPr>
        <a:xfrm>
          <a:off x="1075349"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4BC64-FAB8-4158-BD39-687E7AD8F9FE}">
      <dsp:nvSpPr>
        <dsp:cNvPr id="0" name=""/>
        <dsp:cNvSpPr/>
      </dsp:nvSpPr>
      <dsp:spPr>
        <a:xfrm>
          <a:off x="1271044" y="1879577"/>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Capita:~$14,637</a:t>
          </a:r>
        </a:p>
        <a:p>
          <a:pPr marL="0" lvl="0" indent="0" algn="l" defTabSz="533400">
            <a:lnSpc>
              <a:spcPct val="90000"/>
            </a:lnSpc>
            <a:spcBef>
              <a:spcPct val="0"/>
            </a:spcBef>
            <a:spcAft>
              <a:spcPct val="35000"/>
            </a:spcAft>
            <a:buNone/>
          </a:pPr>
          <a:r>
            <a:rPr lang="en-US" sz="1200" kern="1200"/>
            <a:t>GDP Growth: 6.11%</a:t>
          </a:r>
        </a:p>
        <a:p>
          <a:pPr marL="0" lvl="0" indent="0" algn="l" defTabSz="533400">
            <a:lnSpc>
              <a:spcPct val="90000"/>
            </a:lnSpc>
            <a:spcBef>
              <a:spcPct val="0"/>
            </a:spcBef>
            <a:spcAft>
              <a:spcPct val="35000"/>
            </a:spcAft>
            <a:buNone/>
          </a:pPr>
          <a:r>
            <a:rPr lang="en-US" sz="1200" kern="1200" dirty="0"/>
            <a:t>GDP: $252B</a:t>
          </a:r>
        </a:p>
      </dsp:txBody>
      <dsp:txXfrm>
        <a:off x="1312267" y="1920800"/>
        <a:ext cx="2108373" cy="762002"/>
      </dsp:txXfrm>
    </dsp:sp>
    <dsp:sp modelId="{785E6F2F-3E5C-4A22-9AFD-D85E0888B2BB}">
      <dsp:nvSpPr>
        <dsp:cNvPr id="0" name=""/>
        <dsp:cNvSpPr/>
      </dsp:nvSpPr>
      <dsp:spPr>
        <a:xfrm>
          <a:off x="2366454" y="1362012"/>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18EE00-8E2C-4249-A8CB-5F0D241846D5}">
      <dsp:nvSpPr>
        <dsp:cNvPr id="0" name=""/>
        <dsp:cNvSpPr/>
      </dsp:nvSpPr>
      <dsp:spPr>
        <a:xfrm>
          <a:off x="2673169"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2012</a:t>
          </a:r>
        </a:p>
      </dsp:txBody>
      <dsp:txXfrm>
        <a:off x="2673169" y="1462801"/>
        <a:ext cx="1927920" cy="307814"/>
      </dsp:txXfrm>
    </dsp:sp>
    <dsp:sp modelId="{687E9DE3-F411-4AB6-8D26-DBE3CF3CD9B8}">
      <dsp:nvSpPr>
        <dsp:cNvPr id="0" name=""/>
        <dsp:cNvSpPr/>
      </dsp:nvSpPr>
      <dsp:spPr>
        <a:xfrm>
          <a:off x="2346024"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4ED847-7A1C-4EF1-9A55-76635FDC67EE}">
      <dsp:nvSpPr>
        <dsp:cNvPr id="0" name=""/>
        <dsp:cNvSpPr/>
      </dsp:nvSpPr>
      <dsp:spPr>
        <a:xfrm>
          <a:off x="2541720" y="0"/>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GDP Per Capita:~$ 15,351</a:t>
          </a:r>
        </a:p>
        <a:p>
          <a:pPr marL="0" lvl="0" indent="0" algn="l" defTabSz="533400">
            <a:lnSpc>
              <a:spcPct val="90000"/>
            </a:lnSpc>
            <a:spcBef>
              <a:spcPct val="0"/>
            </a:spcBef>
            <a:spcAft>
              <a:spcPct val="35000"/>
            </a:spcAft>
            <a:buNone/>
          </a:pPr>
          <a:r>
            <a:rPr lang="en-US" sz="1200" kern="1200" dirty="0"/>
            <a:t>GDP Growth: 5.31%</a:t>
          </a:r>
        </a:p>
        <a:p>
          <a:pPr marL="0" lvl="0" indent="0" algn="l" defTabSz="533400">
            <a:lnSpc>
              <a:spcPct val="90000"/>
            </a:lnSpc>
            <a:spcBef>
              <a:spcPct val="0"/>
            </a:spcBef>
            <a:spcAft>
              <a:spcPct val="35000"/>
            </a:spcAft>
            <a:buNone/>
          </a:pPr>
          <a:r>
            <a:rPr lang="en-US" sz="1200" kern="1200" dirty="0"/>
            <a:t>GDP: $ 267B</a:t>
          </a:r>
        </a:p>
      </dsp:txBody>
      <dsp:txXfrm>
        <a:off x="2582943" y="41223"/>
        <a:ext cx="2108373" cy="762002"/>
      </dsp:txXfrm>
    </dsp:sp>
    <dsp:sp modelId="{18C6C78B-FB1D-4BC4-BDC0-87FA9C408AF7}">
      <dsp:nvSpPr>
        <dsp:cNvPr id="0" name=""/>
        <dsp:cNvSpPr/>
      </dsp:nvSpPr>
      <dsp:spPr>
        <a:xfrm>
          <a:off x="3637129" y="844448"/>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554343-3FE9-4A90-9324-99D1BD9713E5}">
      <dsp:nvSpPr>
        <dsp:cNvPr id="0" name=""/>
        <dsp:cNvSpPr/>
      </dsp:nvSpPr>
      <dsp:spPr>
        <a:xfrm>
          <a:off x="3616699"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C331E-2BE1-4182-8428-CF71AC8353DC}">
      <dsp:nvSpPr>
        <dsp:cNvPr id="0" name=""/>
        <dsp:cNvSpPr/>
      </dsp:nvSpPr>
      <dsp:spPr>
        <a:xfrm>
          <a:off x="0" y="1362013"/>
          <a:ext cx="4732909" cy="0"/>
        </a:xfrm>
        <a:prstGeom prst="lin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76D533F-3822-483E-9AC5-B94D0E428BD2}">
      <dsp:nvSpPr>
        <dsp:cNvPr id="0" name=""/>
        <dsp:cNvSpPr/>
      </dsp:nvSpPr>
      <dsp:spPr>
        <a:xfrm>
          <a:off x="131818"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2011</a:t>
          </a:r>
        </a:p>
      </dsp:txBody>
      <dsp:txXfrm>
        <a:off x="131818" y="1462801"/>
        <a:ext cx="1927920" cy="307814"/>
      </dsp:txXfrm>
    </dsp:sp>
    <dsp:sp modelId="{A45F13D8-BC85-4EE5-9C23-751048E162D0}">
      <dsp:nvSpPr>
        <dsp:cNvPr id="0" name=""/>
        <dsp:cNvSpPr/>
      </dsp:nvSpPr>
      <dsp:spPr>
        <a:xfrm>
          <a:off x="369" y="0"/>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 :~$48,167</a:t>
          </a:r>
        </a:p>
        <a:p>
          <a:pPr marL="0" lvl="0" indent="0" algn="l" defTabSz="533400">
            <a:lnSpc>
              <a:spcPct val="90000"/>
            </a:lnSpc>
            <a:spcBef>
              <a:spcPct val="0"/>
            </a:spcBef>
            <a:spcAft>
              <a:spcPct val="35000"/>
            </a:spcAft>
            <a:buNone/>
          </a:pPr>
          <a:r>
            <a:rPr lang="en-US" sz="1200" kern="1200"/>
            <a:t>GDP Growth: -0.11%</a:t>
          </a:r>
        </a:p>
        <a:p>
          <a:pPr marL="0" lvl="0" indent="0" algn="l" defTabSz="533400">
            <a:lnSpc>
              <a:spcPct val="90000"/>
            </a:lnSpc>
            <a:spcBef>
              <a:spcPct val="0"/>
            </a:spcBef>
            <a:spcAft>
              <a:spcPct val="35000"/>
            </a:spcAft>
            <a:buNone/>
          </a:pPr>
          <a:r>
            <a:rPr lang="en-US" sz="1200" kern="1200"/>
            <a:t>GDP: $616T</a:t>
          </a:r>
        </a:p>
      </dsp:txBody>
      <dsp:txXfrm>
        <a:off x="41592" y="41223"/>
        <a:ext cx="2108373" cy="762002"/>
      </dsp:txXfrm>
    </dsp:sp>
    <dsp:sp modelId="{4EFA8A14-41BA-4A06-AA2D-2F97AC7451C4}">
      <dsp:nvSpPr>
        <dsp:cNvPr id="0" name=""/>
        <dsp:cNvSpPr/>
      </dsp:nvSpPr>
      <dsp:spPr>
        <a:xfrm>
          <a:off x="1095779" y="844448"/>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7A773F-E67D-4F1C-AFDE-47BC21D2A520}">
      <dsp:nvSpPr>
        <dsp:cNvPr id="0" name=""/>
        <dsp:cNvSpPr/>
      </dsp:nvSpPr>
      <dsp:spPr>
        <a:xfrm>
          <a:off x="1402494" y="953409"/>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2012</a:t>
          </a:r>
        </a:p>
      </dsp:txBody>
      <dsp:txXfrm>
        <a:off x="1402494" y="953409"/>
        <a:ext cx="1927920" cy="307814"/>
      </dsp:txXfrm>
    </dsp:sp>
    <dsp:sp modelId="{97B7E02F-6EA9-4A20-B840-36D0AF2BEE77}">
      <dsp:nvSpPr>
        <dsp:cNvPr id="0" name=""/>
        <dsp:cNvSpPr/>
      </dsp:nvSpPr>
      <dsp:spPr>
        <a:xfrm>
          <a:off x="1075349"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4E321-60FE-4351-91DA-6E1A64DFA369}">
      <dsp:nvSpPr>
        <dsp:cNvPr id="0" name=""/>
        <dsp:cNvSpPr/>
      </dsp:nvSpPr>
      <dsp:spPr>
        <a:xfrm>
          <a:off x="1271044" y="1879577"/>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Capita:~$48,603</a:t>
          </a:r>
        </a:p>
        <a:p>
          <a:pPr marL="0" lvl="0" indent="0" algn="l" defTabSz="533400">
            <a:lnSpc>
              <a:spcPct val="90000"/>
            </a:lnSpc>
            <a:spcBef>
              <a:spcPct val="0"/>
            </a:spcBef>
            <a:spcAft>
              <a:spcPct val="35000"/>
            </a:spcAft>
            <a:buNone/>
          </a:pPr>
          <a:r>
            <a:rPr lang="en-US" sz="1200" kern="1200"/>
            <a:t>GDP Growth: 1.49%</a:t>
          </a:r>
        </a:p>
        <a:p>
          <a:pPr marL="0" lvl="0" indent="0" algn="l" defTabSz="533400">
            <a:lnSpc>
              <a:spcPct val="90000"/>
            </a:lnSpc>
            <a:spcBef>
              <a:spcPct val="0"/>
            </a:spcBef>
            <a:spcAft>
              <a:spcPct val="35000"/>
            </a:spcAft>
            <a:buNone/>
          </a:pPr>
          <a:r>
            <a:rPr lang="en-US" sz="1200" kern="1200"/>
            <a:t>GDP:  $620T</a:t>
          </a:r>
        </a:p>
      </dsp:txBody>
      <dsp:txXfrm>
        <a:off x="1312267" y="1920800"/>
        <a:ext cx="2108373" cy="762002"/>
      </dsp:txXfrm>
    </dsp:sp>
    <dsp:sp modelId="{BBAE5D98-DD3B-4633-BBBE-F5E516ADE3F6}">
      <dsp:nvSpPr>
        <dsp:cNvPr id="0" name=""/>
        <dsp:cNvSpPr/>
      </dsp:nvSpPr>
      <dsp:spPr>
        <a:xfrm>
          <a:off x="2366454" y="1362012"/>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CB6A54-E5B0-4254-B8BB-D3E38C18E131}">
      <dsp:nvSpPr>
        <dsp:cNvPr id="0" name=""/>
        <dsp:cNvSpPr/>
      </dsp:nvSpPr>
      <dsp:spPr>
        <a:xfrm>
          <a:off x="2673169"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2013</a:t>
          </a:r>
        </a:p>
      </dsp:txBody>
      <dsp:txXfrm>
        <a:off x="2673169" y="1462801"/>
        <a:ext cx="1927920" cy="307814"/>
      </dsp:txXfrm>
    </dsp:sp>
    <dsp:sp modelId="{8BC98923-ED27-4685-972C-A052562FD395}">
      <dsp:nvSpPr>
        <dsp:cNvPr id="0" name=""/>
        <dsp:cNvSpPr/>
      </dsp:nvSpPr>
      <dsp:spPr>
        <a:xfrm>
          <a:off x="2346024"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33CAA7-6AA9-4FD8-8E50-F400382137BF}">
      <dsp:nvSpPr>
        <dsp:cNvPr id="0" name=""/>
        <dsp:cNvSpPr/>
      </dsp:nvSpPr>
      <dsp:spPr>
        <a:xfrm>
          <a:off x="2541720" y="0"/>
          <a:ext cx="2190819" cy="8444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Capita:~$40,454</a:t>
          </a:r>
        </a:p>
        <a:p>
          <a:pPr marL="0" lvl="0" indent="0" algn="l" defTabSz="533400">
            <a:lnSpc>
              <a:spcPct val="90000"/>
            </a:lnSpc>
            <a:spcBef>
              <a:spcPct val="0"/>
            </a:spcBef>
            <a:spcAft>
              <a:spcPct val="35000"/>
            </a:spcAft>
            <a:buNone/>
          </a:pPr>
          <a:r>
            <a:rPr lang="en-US" sz="1200" kern="1200"/>
            <a:t>GDP Growth: 2.0%</a:t>
          </a:r>
        </a:p>
        <a:p>
          <a:pPr marL="0" lvl="0" indent="0" algn="l" defTabSz="533400">
            <a:lnSpc>
              <a:spcPct val="90000"/>
            </a:lnSpc>
            <a:spcBef>
              <a:spcPct val="0"/>
            </a:spcBef>
            <a:spcAft>
              <a:spcPct val="35000"/>
            </a:spcAft>
            <a:buNone/>
          </a:pPr>
          <a:r>
            <a:rPr lang="en-US" sz="1200" kern="1200"/>
            <a:t>GDP: 516T</a:t>
          </a:r>
        </a:p>
      </dsp:txBody>
      <dsp:txXfrm>
        <a:off x="2582943" y="41223"/>
        <a:ext cx="2108373" cy="762002"/>
      </dsp:txXfrm>
    </dsp:sp>
    <dsp:sp modelId="{DBA273C8-C84D-412A-AA29-2E9B13C2DFB3}">
      <dsp:nvSpPr>
        <dsp:cNvPr id="0" name=""/>
        <dsp:cNvSpPr/>
      </dsp:nvSpPr>
      <dsp:spPr>
        <a:xfrm>
          <a:off x="3637129" y="844448"/>
          <a:ext cx="0" cy="51756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E1D2D9E-612C-4128-B722-4928ED7BC057}">
      <dsp:nvSpPr>
        <dsp:cNvPr id="0" name=""/>
        <dsp:cNvSpPr/>
      </dsp:nvSpPr>
      <dsp:spPr>
        <a:xfrm>
          <a:off x="3616699" y="1341582"/>
          <a:ext cx="40860" cy="40860"/>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ECE6A-6648-44D6-A878-E717BFA34D30}">
      <dsp:nvSpPr>
        <dsp:cNvPr id="0" name=""/>
        <dsp:cNvSpPr/>
      </dsp:nvSpPr>
      <dsp:spPr>
        <a:xfrm>
          <a:off x="0" y="1362013"/>
          <a:ext cx="4732909" cy="0"/>
        </a:xfrm>
        <a:prstGeom prst="line">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17D329C-58F4-4A6C-A7BC-86297A173286}">
      <dsp:nvSpPr>
        <dsp:cNvPr id="0" name=""/>
        <dsp:cNvSpPr/>
      </dsp:nvSpPr>
      <dsp:spPr>
        <a:xfrm>
          <a:off x="131818"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2012</a:t>
          </a:r>
        </a:p>
      </dsp:txBody>
      <dsp:txXfrm>
        <a:off x="131818" y="1462801"/>
        <a:ext cx="1927920" cy="307814"/>
      </dsp:txXfrm>
    </dsp:sp>
    <dsp:sp modelId="{D62F0207-BE36-4416-A98B-2A00DE18FD87}">
      <dsp:nvSpPr>
        <dsp:cNvPr id="0" name=""/>
        <dsp:cNvSpPr/>
      </dsp:nvSpPr>
      <dsp:spPr>
        <a:xfrm>
          <a:off x="369" y="0"/>
          <a:ext cx="2190819" cy="844448"/>
        </a:xfrm>
        <a:prstGeom prst="round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 :~$3,694</a:t>
          </a:r>
        </a:p>
        <a:p>
          <a:pPr marL="0" lvl="0" indent="0" algn="l" defTabSz="533400">
            <a:lnSpc>
              <a:spcPct val="90000"/>
            </a:lnSpc>
            <a:spcBef>
              <a:spcPct val="0"/>
            </a:spcBef>
            <a:spcAft>
              <a:spcPct val="35000"/>
            </a:spcAft>
            <a:buNone/>
          </a:pPr>
          <a:r>
            <a:rPr lang="en-US" sz="1200" kern="1200"/>
            <a:t>GDP Growth: 6.03%</a:t>
          </a:r>
        </a:p>
        <a:p>
          <a:pPr marL="0" lvl="0" indent="0" algn="l" defTabSz="533400">
            <a:lnSpc>
              <a:spcPct val="90000"/>
            </a:lnSpc>
            <a:spcBef>
              <a:spcPct val="0"/>
            </a:spcBef>
            <a:spcAft>
              <a:spcPct val="35000"/>
            </a:spcAft>
            <a:buNone/>
          </a:pPr>
          <a:r>
            <a:rPr lang="en-US" sz="1200" kern="1200"/>
            <a:t>GDP: $918B</a:t>
          </a:r>
        </a:p>
      </dsp:txBody>
      <dsp:txXfrm>
        <a:off x="41592" y="41223"/>
        <a:ext cx="2108373" cy="762002"/>
      </dsp:txXfrm>
    </dsp:sp>
    <dsp:sp modelId="{51F860D8-5301-4FED-8B21-DD0DC036F9F1}">
      <dsp:nvSpPr>
        <dsp:cNvPr id="0" name=""/>
        <dsp:cNvSpPr/>
      </dsp:nvSpPr>
      <dsp:spPr>
        <a:xfrm>
          <a:off x="1095779" y="844448"/>
          <a:ext cx="0" cy="517564"/>
        </a:xfrm>
        <a:prstGeom prst="line">
          <a:avLst/>
        </a:prstGeom>
        <a:noFill/>
        <a:ln w="9525"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89D0BF0-5062-408C-B58E-B4E50B3AE836}">
      <dsp:nvSpPr>
        <dsp:cNvPr id="0" name=""/>
        <dsp:cNvSpPr/>
      </dsp:nvSpPr>
      <dsp:spPr>
        <a:xfrm>
          <a:off x="1402494" y="953409"/>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2013</a:t>
          </a:r>
        </a:p>
      </dsp:txBody>
      <dsp:txXfrm>
        <a:off x="1402494" y="953409"/>
        <a:ext cx="1927920" cy="307814"/>
      </dsp:txXfrm>
    </dsp:sp>
    <dsp:sp modelId="{3A0071C5-3C57-4013-915C-CE19778A01EB}">
      <dsp:nvSpPr>
        <dsp:cNvPr id="0" name=""/>
        <dsp:cNvSpPr/>
      </dsp:nvSpPr>
      <dsp:spPr>
        <a:xfrm>
          <a:off x="1075349" y="1341582"/>
          <a:ext cx="40860" cy="40860"/>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3806F0-52A8-4FD0-B767-850115BA501B}">
      <dsp:nvSpPr>
        <dsp:cNvPr id="0" name=""/>
        <dsp:cNvSpPr/>
      </dsp:nvSpPr>
      <dsp:spPr>
        <a:xfrm>
          <a:off x="1271044" y="1879577"/>
          <a:ext cx="2190819" cy="844448"/>
        </a:xfrm>
        <a:prstGeom prst="round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Capita:~$3,623</a:t>
          </a:r>
        </a:p>
        <a:p>
          <a:pPr marL="0" lvl="0" indent="0" algn="l" defTabSz="533400">
            <a:lnSpc>
              <a:spcPct val="90000"/>
            </a:lnSpc>
            <a:spcBef>
              <a:spcPct val="0"/>
            </a:spcBef>
            <a:spcAft>
              <a:spcPct val="35000"/>
            </a:spcAft>
            <a:buNone/>
          </a:pPr>
          <a:r>
            <a:rPr lang="en-US" sz="1200" kern="1200"/>
            <a:t>GDP Growth: 5.55%</a:t>
          </a:r>
        </a:p>
        <a:p>
          <a:pPr marL="0" lvl="0" indent="0" algn="l" defTabSz="533400">
            <a:lnSpc>
              <a:spcPct val="90000"/>
            </a:lnSpc>
            <a:spcBef>
              <a:spcPct val="0"/>
            </a:spcBef>
            <a:spcAft>
              <a:spcPct val="35000"/>
            </a:spcAft>
            <a:buNone/>
          </a:pPr>
          <a:r>
            <a:rPr lang="en-US" sz="1200" kern="1200"/>
            <a:t>GDP:  $913B</a:t>
          </a:r>
        </a:p>
      </dsp:txBody>
      <dsp:txXfrm>
        <a:off x="1312267" y="1920800"/>
        <a:ext cx="2108373" cy="762002"/>
      </dsp:txXfrm>
    </dsp:sp>
    <dsp:sp modelId="{AC602EC7-57B8-4ECD-AFEF-9EDC1A7E4616}">
      <dsp:nvSpPr>
        <dsp:cNvPr id="0" name=""/>
        <dsp:cNvSpPr/>
      </dsp:nvSpPr>
      <dsp:spPr>
        <a:xfrm>
          <a:off x="2366454" y="1362012"/>
          <a:ext cx="0" cy="517564"/>
        </a:xfrm>
        <a:prstGeom prst="line">
          <a:avLst/>
        </a:prstGeom>
        <a:noFill/>
        <a:ln w="9525"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9670762-B91E-418B-B03F-6786B2481CDB}">
      <dsp:nvSpPr>
        <dsp:cNvPr id="0" name=""/>
        <dsp:cNvSpPr/>
      </dsp:nvSpPr>
      <dsp:spPr>
        <a:xfrm>
          <a:off x="2673169" y="1462801"/>
          <a:ext cx="1927920" cy="307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2014</a:t>
          </a:r>
        </a:p>
      </dsp:txBody>
      <dsp:txXfrm>
        <a:off x="2673169" y="1462801"/>
        <a:ext cx="1927920" cy="307814"/>
      </dsp:txXfrm>
    </dsp:sp>
    <dsp:sp modelId="{76CD78E1-5E79-46BF-B873-2A865BFB2282}">
      <dsp:nvSpPr>
        <dsp:cNvPr id="0" name=""/>
        <dsp:cNvSpPr/>
      </dsp:nvSpPr>
      <dsp:spPr>
        <a:xfrm>
          <a:off x="2346024" y="1341582"/>
          <a:ext cx="40860" cy="40860"/>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69C97-6538-4FB9-B626-09425AED110D}">
      <dsp:nvSpPr>
        <dsp:cNvPr id="0" name=""/>
        <dsp:cNvSpPr/>
      </dsp:nvSpPr>
      <dsp:spPr>
        <a:xfrm>
          <a:off x="2541720" y="0"/>
          <a:ext cx="2190819" cy="844448"/>
        </a:xfrm>
        <a:prstGeom prst="round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GDP Per Capita:~$3,491</a:t>
          </a:r>
        </a:p>
        <a:p>
          <a:pPr marL="0" lvl="0" indent="0" algn="l" defTabSz="533400">
            <a:lnSpc>
              <a:spcPct val="90000"/>
            </a:lnSpc>
            <a:spcBef>
              <a:spcPct val="0"/>
            </a:spcBef>
            <a:spcAft>
              <a:spcPct val="35000"/>
            </a:spcAft>
            <a:buNone/>
          </a:pPr>
          <a:r>
            <a:rPr lang="en-US" sz="1200" kern="1200"/>
            <a:t>GDP Growth: 5.00%</a:t>
          </a:r>
        </a:p>
        <a:p>
          <a:pPr marL="0" lvl="0" indent="0" algn="l" defTabSz="533400">
            <a:lnSpc>
              <a:spcPct val="90000"/>
            </a:lnSpc>
            <a:spcBef>
              <a:spcPct val="0"/>
            </a:spcBef>
            <a:spcAft>
              <a:spcPct val="35000"/>
            </a:spcAft>
            <a:buNone/>
          </a:pPr>
          <a:r>
            <a:rPr lang="en-US" sz="1200" kern="1200"/>
            <a:t>GDP: $891B</a:t>
          </a:r>
        </a:p>
      </dsp:txBody>
      <dsp:txXfrm>
        <a:off x="2582943" y="41223"/>
        <a:ext cx="2108373" cy="762002"/>
      </dsp:txXfrm>
    </dsp:sp>
    <dsp:sp modelId="{18DF1F6A-57E9-4E99-ACC0-4277118D413B}">
      <dsp:nvSpPr>
        <dsp:cNvPr id="0" name=""/>
        <dsp:cNvSpPr/>
      </dsp:nvSpPr>
      <dsp:spPr>
        <a:xfrm>
          <a:off x="3637129" y="844448"/>
          <a:ext cx="0" cy="517564"/>
        </a:xfrm>
        <a:prstGeom prst="line">
          <a:avLst/>
        </a:prstGeom>
        <a:noFill/>
        <a:ln w="9525" cap="rnd"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525C447-C306-4481-B5D1-7FDCE18CF52F}">
      <dsp:nvSpPr>
        <dsp:cNvPr id="0" name=""/>
        <dsp:cNvSpPr/>
      </dsp:nvSpPr>
      <dsp:spPr>
        <a:xfrm>
          <a:off x="3616699" y="1341582"/>
          <a:ext cx="40860" cy="40860"/>
        </a:xfrm>
        <a:prstGeom prst="ellips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investopedia.com/terms/b/bric.as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d5c54e13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d5c54e13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d5c54e13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d5c54e13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 we saw in the heatmap there is strong seismic activity in South East Asia particularly around Sumatra (Province of Indonesia) which lies at the border of two of Earth’s shifting tectonic plates. The first instance we observed was the 2004 Earthquake in Sumatra which registered at 9.1 in Magnitude (highest of the past 20 years) and created a series of destructive tsunamis, killing over 200,000 people. Sumatra being a province of Indonesia, we thought it best to observe Indonesia’s economic reaction. </a:t>
            </a:r>
            <a:endParaRPr/>
          </a:p>
          <a:p>
            <a:pPr marL="457200" lvl="0" indent="-298450" algn="l" rtl="0">
              <a:spcBef>
                <a:spcPts val="0"/>
              </a:spcBef>
              <a:spcAft>
                <a:spcPts val="0"/>
              </a:spcAft>
              <a:buSzPts val="1100"/>
              <a:buChar char="●"/>
            </a:pPr>
            <a:r>
              <a:rPr lang="en"/>
              <a:t>Analysis: The event occurred at the tail end of 2004, so it was important to observe subsequent years to truly assess if there was any substantial economic impact. Just for reference GDP in 2004 was $257T, GDP growth 5.69%, GDP Per Capita $1,150. Subsequent years of 2005 and 2006, showed GDP Per Capita $1,262 and $1,589 respectively, GDP growth of 5.69% and 5.50% respectively, and GDP increases of $286T and $365T respectively. In other words, there didn’t appear to be an economic impact as evidenced by subsequent years, as gdp increased on both a raw and per capita basis.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d5c54e13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d5c54e13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 we saw in the heatmap there is strong seismic activity in South East Asia particularly around Sumatra (Province of Indonesia) which lies at the border of two of Earth’s shifting tectonic plates. The first instance we observed was the 2004 Earthquake in Sumatra which registered at 9.1 in Magnitude (highest of the past 20 years) and created a series of destructive tsunamis, killing over 200,000 people. Sumatra being a province of Indonesia, we thought it best to observe Indonesia’s economic reaction. </a:t>
            </a:r>
            <a:endParaRPr/>
          </a:p>
          <a:p>
            <a:pPr marL="457200" lvl="0" indent="-298450" algn="l" rtl="0">
              <a:spcBef>
                <a:spcPts val="0"/>
              </a:spcBef>
              <a:spcAft>
                <a:spcPts val="0"/>
              </a:spcAft>
              <a:buSzPts val="1100"/>
              <a:buChar char="●"/>
            </a:pPr>
            <a:r>
              <a:rPr lang="en"/>
              <a:t>Analysis: The event occurred at the tail end of 2004, so it was important to observe subsequent years to truly assess if there was any substantial economic impact. Just for reference GDP in 2004 was $257T, GDP growth 5.69%, GDP Per Capita $1,150. Subsequent years of 2005 and 2006, showed GDP Per Capita $1,262 and $1,589 respectively, GDP growth of 5.69% and 5.50% respectively, and GDP increases of $286T and $365T respectively. In other words, there didn’t appear to be an economic impact as evidenced by subsequent years, as gdp increased on both a raw and per capita basis. </a:t>
            </a:r>
            <a:endParaRPr/>
          </a:p>
        </p:txBody>
      </p:sp>
    </p:spTree>
    <p:extLst>
      <p:ext uri="{BB962C8B-B14F-4D97-AF65-F5344CB8AC3E}">
        <p14:creationId xmlns:p14="http://schemas.microsoft.com/office/powerpoint/2010/main" val="32177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d5c54e13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d5c54e13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d5c54e13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d5c54e13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d6d3ad8c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d6d3ad8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d5c54e13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d5c54e1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choosing these countries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https://www.investopedia.com/terms/b/bric.asp</a:t>
            </a:r>
            <a:endParaRPr/>
          </a:p>
          <a:p>
            <a:pPr marL="0" lvl="0" indent="0" algn="l" rtl="0">
              <a:spcBef>
                <a:spcPts val="0"/>
              </a:spcBef>
              <a:spcAft>
                <a:spcPts val="0"/>
              </a:spcAft>
              <a:buNone/>
            </a:pPr>
            <a:endParaRPr/>
          </a:p>
          <a:p>
            <a:pPr marL="0" lvl="0" indent="0" algn="l" rtl="0">
              <a:spcBef>
                <a:spcPts val="0"/>
              </a:spcBef>
              <a:spcAft>
                <a:spcPts val="0"/>
              </a:spcAft>
              <a:buNone/>
            </a:pPr>
            <a:r>
              <a:rPr lang="en"/>
              <a:t>In future years, Brazil Russia, India, and China will be the dominant suppliers of goods</a:t>
            </a:r>
            <a:endParaRPr/>
          </a:p>
          <a:p>
            <a:pPr marL="0" lvl="0" indent="0" algn="l" rtl="0">
              <a:spcBef>
                <a:spcPts val="0"/>
              </a:spcBef>
              <a:spcAft>
                <a:spcPts val="0"/>
              </a:spcAft>
              <a:buNone/>
            </a:pPr>
            <a:r>
              <a:rPr lang="en"/>
              <a:t>UK in the past was a major superpower, now no longer considered</a:t>
            </a:r>
            <a:endParaRPr/>
          </a:p>
          <a:p>
            <a:pPr marL="0" lvl="0" indent="0" algn="l" rtl="0">
              <a:spcBef>
                <a:spcPts val="0"/>
              </a:spcBef>
              <a:spcAft>
                <a:spcPts val="0"/>
              </a:spcAft>
              <a:buNone/>
            </a:pPr>
            <a:r>
              <a:rPr lang="en"/>
              <a:t>USA now is major superpower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d5c54e13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d5c54e13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d5c54e13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d5c54e13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324e2e36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324e2e3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324e2e3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324e2e3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5755" algn="l" rtl="0">
              <a:spcBef>
                <a:spcPts val="0"/>
              </a:spcBef>
              <a:spcAft>
                <a:spcPts val="0"/>
              </a:spcAft>
              <a:buSzPct val="100000"/>
              <a:buChar char="●"/>
            </a:pPr>
            <a:r>
              <a:rPr lang="en-US" dirty="0"/>
              <a:t>Top 5 earthquakes in magnitude within the last 20 years?</a:t>
            </a:r>
          </a:p>
          <a:p>
            <a:pPr marL="457200" lvl="0" indent="-325755" algn="l" rtl="0">
              <a:spcBef>
                <a:spcPts val="0"/>
              </a:spcBef>
              <a:spcAft>
                <a:spcPts val="0"/>
              </a:spcAft>
              <a:buSzPct val="100000"/>
              <a:buChar char="●"/>
            </a:pPr>
            <a:r>
              <a:rPr lang="en-US" dirty="0"/>
              <a:t>Are earthquakes concentrated in certain areas of the world?</a:t>
            </a:r>
          </a:p>
          <a:p>
            <a:pPr marL="457200" lvl="0" indent="-325755" algn="l" rtl="0">
              <a:spcBef>
                <a:spcPts val="0"/>
              </a:spcBef>
              <a:spcAft>
                <a:spcPts val="0"/>
              </a:spcAft>
              <a:buSzPct val="100000"/>
              <a:buChar char="●"/>
            </a:pPr>
            <a:r>
              <a:rPr lang="en-US" dirty="0"/>
              <a:t>Is there a correlation between specific traits of an earthquake (i.e. magnitude and depth)?</a:t>
            </a:r>
          </a:p>
          <a:p>
            <a:pPr marL="457200" lvl="0" indent="-325755" algn="l" rtl="0">
              <a:spcBef>
                <a:spcPts val="0"/>
              </a:spcBef>
              <a:spcAft>
                <a:spcPts val="0"/>
              </a:spcAft>
              <a:buSzPct val="100000"/>
              <a:buChar char="●"/>
            </a:pPr>
            <a:r>
              <a:rPr lang="en-US" dirty="0"/>
              <a:t>Is GDP, GDP Per Capita, and GDP growth affected by major disasters, specifically earthquakes? </a:t>
            </a:r>
          </a:p>
          <a:p>
            <a:pPr marL="457200" lvl="0" indent="-325755" algn="l" rtl="0">
              <a:spcBef>
                <a:spcPts val="0"/>
              </a:spcBef>
              <a:spcAft>
                <a:spcPts val="0"/>
              </a:spcAft>
              <a:buSzPct val="100000"/>
              <a:buChar char="●"/>
            </a:pPr>
            <a:r>
              <a:rPr lang="en-US" dirty="0"/>
              <a:t>How are other major countries impacted by a major earthquake?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041e47b3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041e47b3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324e2e36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324e2e3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324e2e36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324e2e36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041e47b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041e47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defTabSz="457200">
              <a:spcBef>
                <a:spcPct val="20000"/>
              </a:spcBef>
              <a:spcAft>
                <a:spcPts val="600"/>
              </a:spcAft>
              <a:buSzPct val="70000"/>
              <a:buFont typeface="Wingdings 2" charset="2"/>
              <a:buChar char="●"/>
            </a:pPr>
            <a:r>
              <a:rPr lang="en-US" sz="1100" dirty="0"/>
              <a:t>Read csv files into </a:t>
            </a:r>
            <a:r>
              <a:rPr lang="en-US" sz="1100" dirty="0" err="1"/>
              <a:t>dataframes</a:t>
            </a:r>
            <a:r>
              <a:rPr lang="en-US" sz="1100" dirty="0"/>
              <a:t> using pandas</a:t>
            </a:r>
          </a:p>
          <a:p>
            <a:pPr marL="457200" lvl="0" indent="-342900" defTabSz="457200">
              <a:spcBef>
                <a:spcPct val="20000"/>
              </a:spcBef>
              <a:spcAft>
                <a:spcPts val="600"/>
              </a:spcAft>
              <a:buSzPct val="70000"/>
              <a:buFont typeface="Wingdings 2" charset="2"/>
              <a:buChar char="●"/>
            </a:pPr>
            <a:r>
              <a:rPr lang="en-US" sz="1100" dirty="0"/>
              <a:t>Performed data validation and dropped unnecessary columns</a:t>
            </a:r>
          </a:p>
          <a:p>
            <a:pPr marL="457200" lvl="0" indent="-342900" defTabSz="457200">
              <a:spcBef>
                <a:spcPct val="20000"/>
              </a:spcBef>
              <a:spcAft>
                <a:spcPts val="600"/>
              </a:spcAft>
              <a:buSzPct val="70000"/>
              <a:buFont typeface="Wingdings 2" charset="2"/>
              <a:buChar char="●"/>
            </a:pPr>
            <a:r>
              <a:rPr lang="en-US" sz="1100" dirty="0"/>
              <a:t>Sorted values based on Magnitude</a:t>
            </a:r>
          </a:p>
          <a:p>
            <a:pPr marL="457200" lvl="0" indent="-342900" defTabSz="457200">
              <a:spcBef>
                <a:spcPct val="20000"/>
              </a:spcBef>
              <a:spcAft>
                <a:spcPts val="600"/>
              </a:spcAft>
              <a:buSzPct val="70000"/>
              <a:buFont typeface="Wingdings 2" charset="2"/>
              <a:buChar char="●"/>
            </a:pPr>
            <a:r>
              <a:rPr lang="en-US" sz="1100" dirty="0"/>
              <a:t>Convert Time values</a:t>
            </a:r>
          </a:p>
          <a:p>
            <a:pPr marL="457200" lvl="0" indent="-342900" defTabSz="457200">
              <a:spcBef>
                <a:spcPct val="20000"/>
              </a:spcBef>
              <a:spcAft>
                <a:spcPts val="600"/>
              </a:spcAft>
              <a:buSzPct val="70000"/>
              <a:buFont typeface="Wingdings 2" charset="2"/>
              <a:buChar char="●"/>
            </a:pPr>
            <a:r>
              <a:rPr lang="en-US" sz="1100" dirty="0"/>
              <a:t>Loaded into SQL database</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041e47b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041e47b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defTabSz="457200">
              <a:spcBef>
                <a:spcPct val="20000"/>
              </a:spcBef>
              <a:spcAft>
                <a:spcPts val="600"/>
              </a:spcAft>
              <a:buClr>
                <a:srgbClr val="88CF83"/>
              </a:buClr>
              <a:buSzPct val="70000"/>
              <a:buFont typeface="Wingdings 2" charset="2"/>
              <a:buChar char="●"/>
            </a:pPr>
            <a:r>
              <a:rPr lang="en-US" dirty="0"/>
              <a:t>Loaded database created in SQL into SQLite</a:t>
            </a:r>
          </a:p>
          <a:p>
            <a:pPr marL="457200" lvl="0" indent="-342900" defTabSz="457200">
              <a:spcBef>
                <a:spcPct val="20000"/>
              </a:spcBef>
              <a:spcAft>
                <a:spcPts val="600"/>
              </a:spcAft>
              <a:buClr>
                <a:srgbClr val="88CF83"/>
              </a:buClr>
              <a:buSzPct val="70000"/>
              <a:buFont typeface="Wingdings 2" charset="2"/>
              <a:buChar char="●"/>
            </a:pPr>
            <a:r>
              <a:rPr lang="en-US" dirty="0"/>
              <a:t>Using python created flask app with routes to run html pages and retrieve data for visualizations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324e2e36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324e2e3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d5c54e13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d5c54e13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d5c54e13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d5c54e13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41337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5608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04842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4565160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21483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77203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06687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077052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513927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280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83029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04751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74517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51979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56267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9775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52502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67726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4/22/2021</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217064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jpeg"/><Relationship Id="rId7" Type="http://schemas.openxmlformats.org/officeDocument/2006/relationships/image" Target="../media/image22.png"/><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diagramColors" Target="../diagrams/colors2.xml"/><Relationship Id="rId5" Type="http://schemas.openxmlformats.org/officeDocument/2006/relationships/image" Target="../media/image20.png"/><Relationship Id="rId10" Type="http://schemas.openxmlformats.org/officeDocument/2006/relationships/diagramQuickStyle" Target="../diagrams/quickStyle2.xml"/><Relationship Id="rId4" Type="http://schemas.openxmlformats.org/officeDocument/2006/relationships/image" Target="../media/image3.png"/><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jpeg"/><Relationship Id="rId7" Type="http://schemas.openxmlformats.org/officeDocument/2006/relationships/image" Target="../media/image25.png"/><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diagramColors" Target="../diagrams/colors3.xml"/><Relationship Id="rId5" Type="http://schemas.openxmlformats.org/officeDocument/2006/relationships/image" Target="../media/image23.png"/><Relationship Id="rId10" Type="http://schemas.openxmlformats.org/officeDocument/2006/relationships/diagramQuickStyle" Target="../diagrams/quickStyle3.xml"/><Relationship Id="rId4" Type="http://schemas.openxmlformats.org/officeDocument/2006/relationships/image" Target="../media/image3.png"/><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1.jpeg"/><Relationship Id="rId7" Type="http://schemas.openxmlformats.org/officeDocument/2006/relationships/image" Target="../media/image28.png"/><Relationship Id="rId12"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diagramColors" Target="../diagrams/colors4.xml"/><Relationship Id="rId5" Type="http://schemas.openxmlformats.org/officeDocument/2006/relationships/image" Target="../media/image26.png"/><Relationship Id="rId10" Type="http://schemas.openxmlformats.org/officeDocument/2006/relationships/diagramQuickStyle" Target="../diagrams/quickStyle4.xml"/><Relationship Id="rId4" Type="http://schemas.openxmlformats.org/officeDocument/2006/relationships/image" Target="../media/image3.png"/><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1.jpeg"/><Relationship Id="rId7" Type="http://schemas.openxmlformats.org/officeDocument/2006/relationships/image" Target="../media/image31.png"/><Relationship Id="rId12"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diagramColors" Target="../diagrams/colors5.xml"/><Relationship Id="rId5" Type="http://schemas.openxmlformats.org/officeDocument/2006/relationships/image" Target="../media/image29.png"/><Relationship Id="rId10" Type="http://schemas.openxmlformats.org/officeDocument/2006/relationships/diagramQuickStyle" Target="../diagrams/quickStyle5.xml"/><Relationship Id="rId4" Type="http://schemas.openxmlformats.org/officeDocument/2006/relationships/image" Target="../media/image3.png"/><Relationship Id="rId9"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1.jpeg"/><Relationship Id="rId7" Type="http://schemas.openxmlformats.org/officeDocument/2006/relationships/image" Target="../media/image34.png"/><Relationship Id="rId12"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diagramColors" Target="../diagrams/colors6.xml"/><Relationship Id="rId5" Type="http://schemas.openxmlformats.org/officeDocument/2006/relationships/image" Target="../media/image32.png"/><Relationship Id="rId10" Type="http://schemas.openxmlformats.org/officeDocument/2006/relationships/diagramQuickStyle" Target="../diagrams/quickStyle6.xml"/><Relationship Id="rId4" Type="http://schemas.openxmlformats.org/officeDocument/2006/relationships/image" Target="../media/image3.png"/><Relationship Id="rId9"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hyperlink" Target="https://data.worldbank.org/indicator/NY.GDP.MKTP.PP.KD?end=2019&amp;start=1991" TargetMode="External"/><Relationship Id="rId4" Type="http://schemas.openxmlformats.org/officeDocument/2006/relationships/hyperlink" Target="https://earthquake.usgs.gov/fdsnws/event/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46025"/>
            <a:ext cx="8520600" cy="1065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Earthquakes and GDP</a:t>
            </a:r>
            <a:endParaRPr/>
          </a:p>
        </p:txBody>
      </p:sp>
      <p:sp>
        <p:nvSpPr>
          <p:cNvPr id="55" name="Google Shape;55;p13"/>
          <p:cNvSpPr txBox="1">
            <a:spLocks noGrp="1"/>
          </p:cNvSpPr>
          <p:nvPr>
            <p:ph type="subTitle" idx="1"/>
          </p:nvPr>
        </p:nvSpPr>
        <p:spPr>
          <a:xfrm>
            <a:off x="311700" y="34116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35"/>
              <a:buNone/>
            </a:pPr>
            <a:r>
              <a:rPr lang="en" sz="1380"/>
              <a:t>By Kyla Gelev,               Ken Yeh, </a:t>
            </a:r>
            <a:endParaRPr sz="1380" dirty="0"/>
          </a:p>
          <a:p>
            <a:pPr marL="0" lvl="0" indent="0" algn="ctr" rtl="0">
              <a:spcBef>
                <a:spcPts val="0"/>
              </a:spcBef>
              <a:spcAft>
                <a:spcPts val="0"/>
              </a:spcAft>
              <a:buSzPts val="935"/>
              <a:buNone/>
            </a:pPr>
            <a:r>
              <a:rPr lang="en" sz="1380" dirty="0"/>
              <a:t>Tiffany Cheng,        Aaron Karpie</a:t>
            </a:r>
            <a:endParaRPr sz="13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75307" y="457199"/>
            <a:ext cx="2559867" cy="395525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400"/>
              <a:t>Top 5 Earthquakes in Magnitude</a:t>
            </a:r>
          </a:p>
        </p:txBody>
      </p:sp>
      <p:sp>
        <p:nvSpPr>
          <p:cNvPr id="112" name="Google Shape;112;p21"/>
          <p:cNvSpPr txBox="1">
            <a:spLocks noGrp="1"/>
          </p:cNvSpPr>
          <p:nvPr>
            <p:ph type="body" idx="1"/>
          </p:nvPr>
        </p:nvSpPr>
        <p:spPr>
          <a:xfrm>
            <a:off x="3510480" y="494506"/>
            <a:ext cx="5167266" cy="2212835"/>
          </a:xfrm>
          <a:prstGeom prst="rect">
            <a:avLst/>
          </a:prstGeom>
        </p:spPr>
        <p:txBody>
          <a:bodyPr spcFirstLastPara="1" vert="horz" lIns="91440" tIns="45720" rIns="91440" bIns="45720" rtlCol="0" anchor="ctr" anchorCtr="0">
            <a:normAutofit/>
          </a:bodyPr>
          <a:lstStyle/>
          <a:p>
            <a:pPr marL="457200" lvl="0" indent="-342900" defTabSz="457200">
              <a:spcBef>
                <a:spcPct val="20000"/>
              </a:spcBef>
              <a:spcAft>
                <a:spcPts val="600"/>
              </a:spcAft>
              <a:buClr>
                <a:srgbClr val="E5AB4F"/>
              </a:buClr>
              <a:buSzPct val="70000"/>
              <a:buFont typeface="Wingdings 2" charset="2"/>
              <a:buChar char="●"/>
            </a:pPr>
            <a:r>
              <a:rPr lang="en-US"/>
              <a:t>Identifying the key earthquake for focus analysis on countries:</a:t>
            </a:r>
          </a:p>
          <a:p>
            <a:pPr marL="914400" lvl="1" indent="-317500" defTabSz="457200">
              <a:spcBef>
                <a:spcPct val="20000"/>
              </a:spcBef>
              <a:spcAft>
                <a:spcPts val="600"/>
              </a:spcAft>
              <a:buClr>
                <a:srgbClr val="E5AB4F"/>
              </a:buClr>
              <a:buSzPct val="70000"/>
              <a:buFont typeface="Wingdings 2" charset="2"/>
              <a:buChar char="○"/>
            </a:pPr>
            <a:r>
              <a:rPr lang="en-US"/>
              <a:t>Indonesia (3)</a:t>
            </a:r>
          </a:p>
          <a:p>
            <a:pPr marL="914400" lvl="1" indent="-317500" defTabSz="457200">
              <a:spcBef>
                <a:spcPct val="20000"/>
              </a:spcBef>
              <a:spcAft>
                <a:spcPts val="600"/>
              </a:spcAft>
              <a:buClr>
                <a:srgbClr val="E5AB4F"/>
              </a:buClr>
              <a:buSzPct val="70000"/>
              <a:buFont typeface="Wingdings 2" charset="2"/>
              <a:buChar char="○"/>
            </a:pPr>
            <a:r>
              <a:rPr lang="en-US"/>
              <a:t>Japan (1)</a:t>
            </a:r>
          </a:p>
          <a:p>
            <a:pPr marL="914400" lvl="1" indent="-317500" defTabSz="457200">
              <a:spcBef>
                <a:spcPct val="20000"/>
              </a:spcBef>
              <a:spcAft>
                <a:spcPts val="600"/>
              </a:spcAft>
              <a:buClr>
                <a:srgbClr val="E5AB4F"/>
              </a:buClr>
              <a:buSzPct val="70000"/>
              <a:buFont typeface="Wingdings 2" charset="2"/>
              <a:buChar char="○"/>
            </a:pPr>
            <a:r>
              <a:rPr lang="en-US"/>
              <a:t>Chile (1)</a:t>
            </a:r>
          </a:p>
        </p:txBody>
      </p:sp>
      <p:pic>
        <p:nvPicPr>
          <p:cNvPr id="113" name="Google Shape;113;p21"/>
          <p:cNvPicPr preferRelativeResize="0"/>
          <p:nvPr/>
        </p:nvPicPr>
        <p:blipFill rotWithShape="1">
          <a:blip r:embed="rId4"/>
          <a:srcRect l="23483"/>
          <a:stretch/>
        </p:blipFill>
        <p:spPr>
          <a:xfrm>
            <a:off x="3589864" y="3023116"/>
            <a:ext cx="5008497" cy="1276392"/>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a:t>Visualizations - Heat Map</a:t>
            </a:r>
          </a:p>
        </p:txBody>
      </p:sp>
      <p:sp>
        <p:nvSpPr>
          <p:cNvPr id="119" name="Google Shape;119;p22"/>
          <p:cNvSpPr txBox="1">
            <a:spLocks noGrp="1"/>
          </p:cNvSpPr>
          <p:nvPr>
            <p:ph type="body" idx="1"/>
          </p:nvPr>
        </p:nvSpPr>
        <p:spPr>
          <a:xfrm>
            <a:off x="271087" y="1314492"/>
            <a:ext cx="4159704" cy="3044064"/>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Clr>
                <a:srgbClr val="FE3901"/>
              </a:buClr>
              <a:buSzPct val="70000"/>
              <a:buFont typeface="Wingdings 2" charset="2"/>
              <a:buNone/>
            </a:pPr>
            <a:r>
              <a:rPr lang="en-US" dirty="0"/>
              <a:t>Correlation: Areas with concentrated Earthquake v. Top 5 Earthquakes</a:t>
            </a:r>
          </a:p>
          <a:p>
            <a:pPr marL="0" lvl="0" indent="0" defTabSz="457200">
              <a:spcBef>
                <a:spcPct val="20000"/>
              </a:spcBef>
              <a:spcAft>
                <a:spcPts val="600"/>
              </a:spcAft>
              <a:buClr>
                <a:srgbClr val="FE3901"/>
              </a:buClr>
              <a:buSzPct val="70000"/>
              <a:buFont typeface="Wingdings 2" charset="2"/>
              <a:buNone/>
            </a:pPr>
            <a:endParaRPr lang="en-US" dirty="0"/>
          </a:p>
        </p:txBody>
      </p:sp>
      <p:pic>
        <p:nvPicPr>
          <p:cNvPr id="120" name="Google Shape;120;p22"/>
          <p:cNvPicPr preferRelativeResize="0"/>
          <p:nvPr/>
        </p:nvPicPr>
        <p:blipFill>
          <a:blip r:embed="rId4"/>
          <a:stretch>
            <a:fillRect/>
          </a:stretch>
        </p:blipFill>
        <p:spPr>
          <a:xfrm>
            <a:off x="3763691" y="1399386"/>
            <a:ext cx="5287547" cy="336837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859620" y="457200"/>
            <a:ext cx="4483554" cy="997299"/>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a:t>Visualization - Indonesia (2004)</a:t>
            </a:r>
          </a:p>
        </p:txBody>
      </p:sp>
      <p:pic>
        <p:nvPicPr>
          <p:cNvPr id="136" name="Picture 133">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pic>
        <p:nvPicPr>
          <p:cNvPr id="128" name="Google Shape;128;p23"/>
          <p:cNvPicPr preferRelativeResize="0"/>
          <p:nvPr/>
        </p:nvPicPr>
        <p:blipFill rotWithShape="1">
          <a:blip r:embed="rId5"/>
          <a:srcRect r="-4" b="9760"/>
          <a:stretch/>
        </p:blipFill>
        <p:spPr>
          <a:xfrm>
            <a:off x="249285" y="241300"/>
            <a:ext cx="3023319" cy="1473200"/>
          </a:xfrm>
          <a:prstGeom prst="rect">
            <a:avLst/>
          </a:prstGeom>
          <a:noFill/>
        </p:spPr>
      </p:pic>
      <p:pic>
        <p:nvPicPr>
          <p:cNvPr id="127" name="Google Shape;127;p23"/>
          <p:cNvPicPr preferRelativeResize="0"/>
          <p:nvPr/>
        </p:nvPicPr>
        <p:blipFill rotWithShape="1">
          <a:blip r:embed="rId6"/>
          <a:srcRect r="-4" b="5379"/>
          <a:stretch/>
        </p:blipFill>
        <p:spPr>
          <a:xfrm>
            <a:off x="249285" y="1835151"/>
            <a:ext cx="3023319" cy="1473199"/>
          </a:xfrm>
          <a:prstGeom prst="rect">
            <a:avLst/>
          </a:prstGeom>
          <a:noFill/>
        </p:spPr>
      </p:pic>
      <p:pic>
        <p:nvPicPr>
          <p:cNvPr id="129" name="Google Shape;129;p23"/>
          <p:cNvPicPr preferRelativeResize="0"/>
          <p:nvPr/>
        </p:nvPicPr>
        <p:blipFill rotWithShape="1">
          <a:blip r:embed="rId7"/>
          <a:srcRect t="18500" r="-4" b="621"/>
          <a:stretch/>
        </p:blipFill>
        <p:spPr>
          <a:xfrm>
            <a:off x="249285" y="3429000"/>
            <a:ext cx="3023319" cy="1473199"/>
          </a:xfrm>
          <a:prstGeom prst="rect">
            <a:avLst/>
          </a:prstGeom>
          <a:noFill/>
        </p:spPr>
      </p:pic>
      <p:graphicFrame>
        <p:nvGraphicFramePr>
          <p:cNvPr id="138" name="Google Shape;126;p23">
            <a:extLst>
              <a:ext uri="{FF2B5EF4-FFF2-40B4-BE49-F238E27FC236}">
                <a16:creationId xmlns:a16="http://schemas.microsoft.com/office/drawing/2014/main" id="{47F3C4D8-0B89-4095-AC95-6E52D87DCC88}"/>
              </a:ext>
            </a:extLst>
          </p:cNvPr>
          <p:cNvGraphicFramePr/>
          <p:nvPr/>
        </p:nvGraphicFramePr>
        <p:xfrm>
          <a:off x="3859620" y="1571310"/>
          <a:ext cx="4483554" cy="26998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859620" y="457200"/>
            <a:ext cx="4483554" cy="997299"/>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a:t>Visualization - Indonesia (2005)</a:t>
            </a:r>
          </a:p>
        </p:txBody>
      </p:sp>
      <p:pic>
        <p:nvPicPr>
          <p:cNvPr id="203" name="Picture 202">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986" y="0"/>
            <a:ext cx="3517898" cy="5143500"/>
          </a:xfrm>
          <a:prstGeom prst="rect">
            <a:avLst/>
          </a:prstGeom>
        </p:spPr>
      </p:pic>
      <p:pic>
        <p:nvPicPr>
          <p:cNvPr id="3074" name="Picture 2">
            <a:extLst>
              <a:ext uri="{FF2B5EF4-FFF2-40B4-BE49-F238E27FC236}">
                <a16:creationId xmlns:a16="http://schemas.microsoft.com/office/drawing/2014/main" id="{F7325C23-9AF2-44B7-8CD8-3FE7157CD4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50" r="-4" b="15535"/>
          <a:stretch/>
        </p:blipFill>
        <p:spPr bwMode="auto">
          <a:xfrm>
            <a:off x="249285" y="241300"/>
            <a:ext cx="3023319" cy="1473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49B9811-28A4-49AB-9DAF-FF88880419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 b="22343"/>
          <a:stretch/>
        </p:blipFill>
        <p:spPr bwMode="auto">
          <a:xfrm>
            <a:off x="249285" y="1835151"/>
            <a:ext cx="3023319" cy="14731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DC731ED-3520-4691-97F1-46BD9651B5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 b="21085"/>
          <a:stretch/>
        </p:blipFill>
        <p:spPr bwMode="auto">
          <a:xfrm>
            <a:off x="249285" y="3429000"/>
            <a:ext cx="3023319" cy="14731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80" name="Google Shape;126;p23">
            <a:extLst>
              <a:ext uri="{FF2B5EF4-FFF2-40B4-BE49-F238E27FC236}">
                <a16:creationId xmlns:a16="http://schemas.microsoft.com/office/drawing/2014/main" id="{77552978-4CCF-4ECA-A882-058C08C4B98B}"/>
              </a:ext>
            </a:extLst>
          </p:cNvPr>
          <p:cNvGraphicFramePr/>
          <p:nvPr/>
        </p:nvGraphicFramePr>
        <p:xfrm>
          <a:off x="3859620" y="1571310"/>
          <a:ext cx="4483554" cy="26998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3523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717758" y="457200"/>
            <a:ext cx="4732909" cy="105156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400"/>
              <a:t>Visualization - Chile (2010)</a:t>
            </a:r>
          </a:p>
        </p:txBody>
      </p:sp>
      <p:pic>
        <p:nvPicPr>
          <p:cNvPr id="85" name="Picture 84">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0"/>
            <a:ext cx="3517899" cy="5143500"/>
          </a:xfrm>
          <a:prstGeom prst="rect">
            <a:avLst/>
          </a:prstGeom>
        </p:spPr>
      </p:pic>
      <p:pic>
        <p:nvPicPr>
          <p:cNvPr id="142" name="Google Shape;142;p25"/>
          <p:cNvPicPr preferRelativeResize="0"/>
          <p:nvPr/>
        </p:nvPicPr>
        <p:blipFill>
          <a:blip r:embed="rId5"/>
          <a:stretch>
            <a:fillRect/>
          </a:stretch>
        </p:blipFill>
        <p:spPr>
          <a:xfrm>
            <a:off x="683959" y="482598"/>
            <a:ext cx="2149980" cy="1311488"/>
          </a:xfrm>
          <a:prstGeom prst="rect">
            <a:avLst/>
          </a:prstGeom>
          <a:noFill/>
        </p:spPr>
      </p:pic>
      <p:pic>
        <p:nvPicPr>
          <p:cNvPr id="143" name="Google Shape;143;p25"/>
          <p:cNvPicPr preferRelativeResize="0"/>
          <p:nvPr/>
        </p:nvPicPr>
        <p:blipFill>
          <a:blip r:embed="rId6"/>
          <a:stretch>
            <a:fillRect/>
          </a:stretch>
        </p:blipFill>
        <p:spPr>
          <a:xfrm>
            <a:off x="656858" y="1914736"/>
            <a:ext cx="2204182" cy="1311488"/>
          </a:xfrm>
          <a:prstGeom prst="rect">
            <a:avLst/>
          </a:prstGeom>
          <a:noFill/>
        </p:spPr>
      </p:pic>
      <p:pic>
        <p:nvPicPr>
          <p:cNvPr id="144" name="Google Shape;144;p25"/>
          <p:cNvPicPr preferRelativeResize="0"/>
          <p:nvPr/>
        </p:nvPicPr>
        <p:blipFill>
          <a:blip r:embed="rId7"/>
          <a:stretch>
            <a:fillRect/>
          </a:stretch>
        </p:blipFill>
        <p:spPr>
          <a:xfrm>
            <a:off x="694960" y="3349413"/>
            <a:ext cx="2127979" cy="1314027"/>
          </a:xfrm>
          <a:prstGeom prst="rect">
            <a:avLst/>
          </a:prstGeom>
          <a:noFill/>
        </p:spPr>
      </p:pic>
      <p:graphicFrame>
        <p:nvGraphicFramePr>
          <p:cNvPr id="146" name="Google Shape;141;p25">
            <a:extLst>
              <a:ext uri="{FF2B5EF4-FFF2-40B4-BE49-F238E27FC236}">
                <a16:creationId xmlns:a16="http://schemas.microsoft.com/office/drawing/2014/main" id="{85B8F3F7-F573-4236-9310-B787FFCA5B30}"/>
              </a:ext>
            </a:extLst>
          </p:cNvPr>
          <p:cNvGraphicFramePr/>
          <p:nvPr>
            <p:extLst>
              <p:ext uri="{D42A27DB-BD31-4B8C-83A1-F6EECF244321}">
                <p14:modId xmlns:p14="http://schemas.microsoft.com/office/powerpoint/2010/main" val="4143735976"/>
              </p:ext>
            </p:extLst>
          </p:nvPr>
        </p:nvGraphicFramePr>
        <p:xfrm>
          <a:off x="3717758" y="1619373"/>
          <a:ext cx="4732909" cy="27240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717758" y="457200"/>
            <a:ext cx="4732909" cy="105156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400"/>
              <a:t>Visualization - Japan (2011)</a:t>
            </a:r>
          </a:p>
        </p:txBody>
      </p:sp>
      <p:pic>
        <p:nvPicPr>
          <p:cNvPr id="158" name="Picture 157">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0"/>
            <a:ext cx="3517899" cy="5143500"/>
          </a:xfrm>
          <a:prstGeom prst="rect">
            <a:avLst/>
          </a:prstGeom>
        </p:spPr>
      </p:pic>
      <p:pic>
        <p:nvPicPr>
          <p:cNvPr id="152" name="Google Shape;152;p26"/>
          <p:cNvPicPr preferRelativeResize="0"/>
          <p:nvPr/>
        </p:nvPicPr>
        <p:blipFill rotWithShape="1">
          <a:blip r:embed="rId5"/>
          <a:srcRect t="299" r="-4" b="19816"/>
          <a:stretch/>
        </p:blipFill>
        <p:spPr>
          <a:xfrm>
            <a:off x="449409" y="500231"/>
            <a:ext cx="2619081" cy="1276222"/>
          </a:xfrm>
          <a:prstGeom prst="rect">
            <a:avLst/>
          </a:prstGeom>
          <a:noFill/>
        </p:spPr>
      </p:pic>
      <p:pic>
        <p:nvPicPr>
          <p:cNvPr id="151" name="Google Shape;151;p26"/>
          <p:cNvPicPr preferRelativeResize="0"/>
          <p:nvPr/>
        </p:nvPicPr>
        <p:blipFill rotWithShape="1">
          <a:blip r:embed="rId6"/>
          <a:srcRect t="5638" r="-4" b="14148"/>
          <a:stretch/>
        </p:blipFill>
        <p:spPr>
          <a:xfrm>
            <a:off x="449409" y="1932366"/>
            <a:ext cx="2619081" cy="1276227"/>
          </a:xfrm>
          <a:prstGeom prst="rect">
            <a:avLst/>
          </a:prstGeom>
          <a:noFill/>
        </p:spPr>
      </p:pic>
      <p:pic>
        <p:nvPicPr>
          <p:cNvPr id="153" name="Google Shape;153;p26"/>
          <p:cNvPicPr preferRelativeResize="0"/>
          <p:nvPr/>
        </p:nvPicPr>
        <p:blipFill rotWithShape="1">
          <a:blip r:embed="rId7"/>
          <a:srcRect t="11537" r="-4" b="9549"/>
          <a:stretch/>
        </p:blipFill>
        <p:spPr>
          <a:xfrm>
            <a:off x="449409" y="3368321"/>
            <a:ext cx="2619081" cy="1276211"/>
          </a:xfrm>
          <a:prstGeom prst="rect">
            <a:avLst/>
          </a:prstGeom>
          <a:noFill/>
        </p:spPr>
      </p:pic>
      <p:graphicFrame>
        <p:nvGraphicFramePr>
          <p:cNvPr id="160" name="Google Shape;150;p26">
            <a:extLst>
              <a:ext uri="{FF2B5EF4-FFF2-40B4-BE49-F238E27FC236}">
                <a16:creationId xmlns:a16="http://schemas.microsoft.com/office/drawing/2014/main" id="{B8D8508D-C811-43CA-8C50-EB3FC74DEB5A}"/>
              </a:ext>
            </a:extLst>
          </p:cNvPr>
          <p:cNvGraphicFramePr/>
          <p:nvPr/>
        </p:nvGraphicFramePr>
        <p:xfrm>
          <a:off x="3717758" y="1619373"/>
          <a:ext cx="4732909" cy="27240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717758" y="457200"/>
            <a:ext cx="4732909" cy="105156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400"/>
              <a:t>Visualization - Indonesia (2012)</a:t>
            </a:r>
          </a:p>
        </p:txBody>
      </p:sp>
      <p:pic>
        <p:nvPicPr>
          <p:cNvPr id="256" name="Picture 255">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0"/>
            <a:ext cx="3517899" cy="5143500"/>
          </a:xfrm>
          <a:prstGeom prst="rect">
            <a:avLst/>
          </a:prstGeom>
        </p:spPr>
      </p:pic>
      <p:pic>
        <p:nvPicPr>
          <p:cNvPr id="2056" name="Picture 8">
            <a:extLst>
              <a:ext uri="{FF2B5EF4-FFF2-40B4-BE49-F238E27FC236}">
                <a16:creationId xmlns:a16="http://schemas.microsoft.com/office/drawing/2014/main" id="{1426B73F-2F90-4711-918C-0B37AD73CC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5545" y="482598"/>
            <a:ext cx="2106808" cy="13114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B403462-D743-4C71-8CAE-B2175E8336C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01298" y="1914736"/>
            <a:ext cx="2115303" cy="13114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FB7A0E7-7F78-4C87-BA18-00995BFD7E0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03506" y="3349413"/>
            <a:ext cx="2110886" cy="13140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8" name="Google Shape;159;p27">
            <a:extLst>
              <a:ext uri="{FF2B5EF4-FFF2-40B4-BE49-F238E27FC236}">
                <a16:creationId xmlns:a16="http://schemas.microsoft.com/office/drawing/2014/main" id="{94649DF6-F8DF-4DE9-914B-D00E132948B9}"/>
              </a:ext>
            </a:extLst>
          </p:cNvPr>
          <p:cNvGraphicFramePr/>
          <p:nvPr>
            <p:extLst>
              <p:ext uri="{D42A27DB-BD31-4B8C-83A1-F6EECF244321}">
                <p14:modId xmlns:p14="http://schemas.microsoft.com/office/powerpoint/2010/main" val="711187847"/>
              </p:ext>
            </p:extLst>
          </p:nvPr>
        </p:nvGraphicFramePr>
        <p:xfrm>
          <a:off x="3717758" y="1619373"/>
          <a:ext cx="4732909" cy="27240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
        <p:cNvGrpSpPr/>
        <p:nvPr/>
      </p:nvGrpSpPr>
      <p:grpSpPr>
        <a:xfrm>
          <a:off x="0" y="0"/>
          <a:ext cx="0" cy="0"/>
          <a:chOff x="0" y="0"/>
          <a:chExt cx="0" cy="0"/>
        </a:xfrm>
      </p:grpSpPr>
      <p:pic>
        <p:nvPicPr>
          <p:cNvPr id="166" name="Google Shape;166;p28"/>
          <p:cNvPicPr preferRelativeResize="0"/>
          <p:nvPr/>
        </p:nvPicPr>
        <p:blipFill rotWithShape="1">
          <a:blip r:embed="rId3">
            <a:alphaModFix amt="25000"/>
          </a:blip>
          <a:srcRect t="5193" b="7259"/>
          <a:stretch/>
        </p:blipFill>
        <p:spPr>
          <a:xfrm>
            <a:off x="20" y="10"/>
            <a:ext cx="9143980" cy="5143490"/>
          </a:xfrm>
          <a:prstGeom prst="rect">
            <a:avLst/>
          </a:prstGeom>
          <a:noFill/>
        </p:spPr>
      </p:pic>
      <p:sp>
        <p:nvSpPr>
          <p:cNvPr id="164" name="Google Shape;164;p28"/>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dirty="0"/>
              <a:t>Global Impact </a:t>
            </a:r>
          </a:p>
        </p:txBody>
      </p:sp>
      <p:sp>
        <p:nvSpPr>
          <p:cNvPr id="165" name="Google Shape;165;p28"/>
          <p:cNvSpPr txBox="1">
            <a:spLocks noGrp="1"/>
          </p:cNvSpPr>
          <p:nvPr>
            <p:ph type="body" idx="1"/>
          </p:nvPr>
        </p:nvSpPr>
        <p:spPr>
          <a:xfrm>
            <a:off x="685346" y="1299336"/>
            <a:ext cx="7765321" cy="3044064"/>
          </a:xfrm>
          <a:prstGeom prst="rect">
            <a:avLst/>
          </a:prstGeom>
        </p:spPr>
        <p:txBody>
          <a:bodyPr spcFirstLastPara="1" vert="horz" lIns="91440" tIns="45720" rIns="91440" bIns="45720" rtlCol="0" anchor="ctr" anchorCtr="0">
            <a:normAutofit/>
          </a:bodyPr>
          <a:lstStyle/>
          <a:p>
            <a:pPr marL="457200" lvl="0" indent="-342900" defTabSz="457200">
              <a:spcBef>
                <a:spcPct val="20000"/>
              </a:spcBef>
              <a:spcAft>
                <a:spcPts val="600"/>
              </a:spcAft>
              <a:buSzPct val="70000"/>
              <a:buFont typeface="Wingdings 2" charset="2"/>
              <a:buChar char="●"/>
            </a:pPr>
            <a:r>
              <a:rPr lang="en-US" dirty="0"/>
              <a:t>Economies to observe global impact</a:t>
            </a:r>
          </a:p>
          <a:p>
            <a:pPr marL="914400" lvl="1" indent="-317500" defTabSz="457200">
              <a:spcBef>
                <a:spcPct val="20000"/>
              </a:spcBef>
              <a:spcAft>
                <a:spcPts val="600"/>
              </a:spcAft>
              <a:buSzPct val="70000"/>
              <a:buFont typeface="Wingdings 2" charset="2"/>
              <a:buChar char="○"/>
            </a:pPr>
            <a:r>
              <a:rPr lang="en-US" dirty="0"/>
              <a:t>Brazil (BRA)</a:t>
            </a:r>
          </a:p>
          <a:p>
            <a:pPr marL="914400" lvl="1" indent="-317500" defTabSz="457200">
              <a:spcBef>
                <a:spcPct val="20000"/>
              </a:spcBef>
              <a:spcAft>
                <a:spcPts val="600"/>
              </a:spcAft>
              <a:buSzPct val="70000"/>
              <a:buFont typeface="Wingdings 2" charset="2"/>
              <a:buChar char="○"/>
            </a:pPr>
            <a:r>
              <a:rPr lang="en-US" dirty="0"/>
              <a:t>China (CHN)</a:t>
            </a:r>
          </a:p>
          <a:p>
            <a:pPr marL="914400" lvl="1" indent="-317500" defTabSz="457200">
              <a:spcBef>
                <a:spcPct val="20000"/>
              </a:spcBef>
              <a:spcAft>
                <a:spcPts val="600"/>
              </a:spcAft>
              <a:buSzPct val="70000"/>
              <a:buFont typeface="Wingdings 2" charset="2"/>
              <a:buChar char="○"/>
            </a:pPr>
            <a:r>
              <a:rPr lang="en-US" dirty="0"/>
              <a:t>UK (GBR)</a:t>
            </a:r>
          </a:p>
          <a:p>
            <a:pPr marL="914400" lvl="1" indent="-317500" defTabSz="457200">
              <a:spcBef>
                <a:spcPct val="20000"/>
              </a:spcBef>
              <a:spcAft>
                <a:spcPts val="600"/>
              </a:spcAft>
              <a:buSzPct val="70000"/>
              <a:buFont typeface="Wingdings 2" charset="2"/>
              <a:buChar char="○"/>
            </a:pPr>
            <a:r>
              <a:rPr lang="en-US" dirty="0"/>
              <a:t>India (IND)</a:t>
            </a:r>
          </a:p>
          <a:p>
            <a:pPr marL="914400" lvl="1" indent="-317500" defTabSz="457200">
              <a:spcBef>
                <a:spcPct val="20000"/>
              </a:spcBef>
              <a:spcAft>
                <a:spcPts val="600"/>
              </a:spcAft>
              <a:buSzPct val="70000"/>
              <a:buFont typeface="Wingdings 2" charset="2"/>
              <a:buChar char="○"/>
            </a:pPr>
            <a:r>
              <a:rPr lang="en-US" dirty="0"/>
              <a:t>Russia (RUS)</a:t>
            </a:r>
          </a:p>
          <a:p>
            <a:pPr marL="914400" lvl="1" indent="-317500" defTabSz="457200">
              <a:spcBef>
                <a:spcPct val="20000"/>
              </a:spcBef>
              <a:spcAft>
                <a:spcPts val="600"/>
              </a:spcAft>
              <a:buSzPct val="70000"/>
              <a:buFont typeface="Wingdings 2" charset="2"/>
              <a:buChar char="○"/>
            </a:pPr>
            <a:r>
              <a:rPr lang="en-US" dirty="0"/>
              <a:t>United States of America (USA)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99000" y="0"/>
            <a:ext cx="2109600" cy="216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Global Impact</a:t>
            </a:r>
          </a:p>
        </p:txBody>
      </p:sp>
      <p:sp>
        <p:nvSpPr>
          <p:cNvPr id="172" name="Google Shape;172;p29"/>
          <p:cNvSpPr txBox="1">
            <a:spLocks noGrp="1"/>
          </p:cNvSpPr>
          <p:nvPr>
            <p:ph type="body" idx="1"/>
          </p:nvPr>
        </p:nvSpPr>
        <p:spPr>
          <a:xfrm>
            <a:off x="98975" y="2348900"/>
            <a:ext cx="2109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USA and China seem largely unaffected with steady GDP climb</a:t>
            </a:r>
          </a:p>
          <a:p>
            <a:pPr marL="457200" lvl="0" indent="0" algn="l" rtl="0">
              <a:spcBef>
                <a:spcPts val="1200"/>
              </a:spcBef>
              <a:spcAft>
                <a:spcPts val="1200"/>
              </a:spcAft>
              <a:buNone/>
            </a:pPr>
            <a:endParaRPr lang="en-US"/>
          </a:p>
        </p:txBody>
      </p:sp>
      <p:pic>
        <p:nvPicPr>
          <p:cNvPr id="173" name="Google Shape;173;p29"/>
          <p:cNvPicPr preferRelativeResize="0"/>
          <p:nvPr/>
        </p:nvPicPr>
        <p:blipFill>
          <a:blip r:embed="rId3">
            <a:alphaModFix/>
          </a:blip>
          <a:stretch>
            <a:fillRect/>
          </a:stretch>
        </p:blipFill>
        <p:spPr>
          <a:xfrm>
            <a:off x="2294025" y="1783023"/>
            <a:ext cx="6849966" cy="1715825"/>
          </a:xfrm>
          <a:prstGeom prst="rect">
            <a:avLst/>
          </a:prstGeom>
          <a:noFill/>
          <a:ln>
            <a:noFill/>
          </a:ln>
        </p:spPr>
      </p:pic>
      <p:pic>
        <p:nvPicPr>
          <p:cNvPr id="174" name="Google Shape;174;p29"/>
          <p:cNvPicPr preferRelativeResize="0"/>
          <p:nvPr/>
        </p:nvPicPr>
        <p:blipFill>
          <a:blip r:embed="rId4">
            <a:alphaModFix/>
          </a:blip>
          <a:stretch>
            <a:fillRect/>
          </a:stretch>
        </p:blipFill>
        <p:spPr>
          <a:xfrm>
            <a:off x="2294025" y="3586108"/>
            <a:ext cx="6849976" cy="1669017"/>
          </a:xfrm>
          <a:prstGeom prst="rect">
            <a:avLst/>
          </a:prstGeom>
          <a:noFill/>
          <a:ln>
            <a:noFill/>
          </a:ln>
        </p:spPr>
      </p:pic>
      <p:pic>
        <p:nvPicPr>
          <p:cNvPr id="175" name="Google Shape;175;p29"/>
          <p:cNvPicPr preferRelativeResize="0"/>
          <p:nvPr/>
        </p:nvPicPr>
        <p:blipFill>
          <a:blip r:embed="rId5">
            <a:alphaModFix/>
          </a:blip>
          <a:stretch>
            <a:fillRect/>
          </a:stretch>
        </p:blipFill>
        <p:spPr>
          <a:xfrm>
            <a:off x="2294025" y="6"/>
            <a:ext cx="6849976" cy="16957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screenshot of a video game&#10;&#10;Description automatically generated with low confidence">
            <a:extLst>
              <a:ext uri="{FF2B5EF4-FFF2-40B4-BE49-F238E27FC236}">
                <a16:creationId xmlns:a16="http://schemas.microsoft.com/office/drawing/2014/main" id="{053F4660-FA46-4A61-B4B1-4058705E6FA5}"/>
              </a:ext>
            </a:extLst>
          </p:cNvPr>
          <p:cNvPicPr>
            <a:picLocks noChangeAspect="1"/>
          </p:cNvPicPr>
          <p:nvPr/>
        </p:nvPicPr>
        <p:blipFill rotWithShape="1">
          <a:blip r:embed="rId3">
            <a:alphaModFix amt="35000"/>
          </a:blip>
          <a:srcRect l="7111"/>
          <a:stretch/>
        </p:blipFill>
        <p:spPr>
          <a:xfrm>
            <a:off x="20" y="10"/>
            <a:ext cx="9143980" cy="5143490"/>
          </a:xfrm>
          <a:prstGeom prst="rect">
            <a:avLst/>
          </a:prstGeom>
        </p:spPr>
      </p:pic>
      <p:sp>
        <p:nvSpPr>
          <p:cNvPr id="2" name="Title 1">
            <a:extLst>
              <a:ext uri="{FF2B5EF4-FFF2-40B4-BE49-F238E27FC236}">
                <a16:creationId xmlns:a16="http://schemas.microsoft.com/office/drawing/2014/main" id="{83C4F38E-7542-4347-B3DC-66DB00B7983B}"/>
              </a:ext>
            </a:extLst>
          </p:cNvPr>
          <p:cNvSpPr>
            <a:spLocks noGrp="1"/>
          </p:cNvSpPr>
          <p:nvPr>
            <p:ph type="title"/>
          </p:nvPr>
        </p:nvSpPr>
        <p:spPr>
          <a:xfrm>
            <a:off x="1028019" y="1327155"/>
            <a:ext cx="7080026" cy="1371600"/>
          </a:xfrm>
        </p:spPr>
        <p:txBody>
          <a:bodyPr vert="horz" lIns="91440" tIns="45720" rIns="91440" bIns="45720" rtlCol="0" anchor="b">
            <a:normAutofit/>
          </a:bodyPr>
          <a:lstStyle/>
          <a:p>
            <a:pPr defTabSz="457200">
              <a:spcBef>
                <a:spcPct val="0"/>
              </a:spcBef>
            </a:pPr>
            <a:r>
              <a:rPr lang="en-US" sz="5400"/>
              <a:t>Web Page Demo</a:t>
            </a:r>
          </a:p>
        </p:txBody>
      </p:sp>
    </p:spTree>
    <p:extLst>
      <p:ext uri="{BB962C8B-B14F-4D97-AF65-F5344CB8AC3E}">
        <p14:creationId xmlns:p14="http://schemas.microsoft.com/office/powerpoint/2010/main" val="11428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71FB-E0BC-4D88-AAB5-FC8B555ADB6A}"/>
              </a:ext>
            </a:extLst>
          </p:cNvPr>
          <p:cNvSpPr>
            <a:spLocks noGrp="1"/>
          </p:cNvSpPr>
          <p:nvPr>
            <p:ph type="title"/>
          </p:nvPr>
        </p:nvSpPr>
        <p:spPr>
          <a:xfrm>
            <a:off x="392332" y="166714"/>
            <a:ext cx="3022380" cy="518182"/>
          </a:xfrm>
        </p:spPr>
        <p:txBody>
          <a:bodyPr anchor="b">
            <a:normAutofit/>
          </a:bodyPr>
          <a:lstStyle/>
          <a:p>
            <a:pPr algn="l"/>
            <a:r>
              <a:rPr lang="en-US" sz="2800" b="1" dirty="0"/>
              <a:t>Objectives</a:t>
            </a:r>
          </a:p>
        </p:txBody>
      </p:sp>
      <p:sp>
        <p:nvSpPr>
          <p:cNvPr id="3" name="Content Placeholder 2">
            <a:extLst>
              <a:ext uri="{FF2B5EF4-FFF2-40B4-BE49-F238E27FC236}">
                <a16:creationId xmlns:a16="http://schemas.microsoft.com/office/drawing/2014/main" id="{F6E592A6-831C-4DF4-9CE1-A1F0A220F453}"/>
              </a:ext>
            </a:extLst>
          </p:cNvPr>
          <p:cNvSpPr>
            <a:spLocks noGrp="1"/>
          </p:cNvSpPr>
          <p:nvPr>
            <p:ph idx="1"/>
          </p:nvPr>
        </p:nvSpPr>
        <p:spPr>
          <a:xfrm>
            <a:off x="121246" y="727478"/>
            <a:ext cx="3238290" cy="4076911"/>
          </a:xfrm>
        </p:spPr>
        <p:txBody>
          <a:bodyPr anchor="t">
            <a:normAutofit fontScale="85000" lnSpcReduction="10000"/>
          </a:bodyPr>
          <a:lstStyle/>
          <a:p>
            <a:pPr>
              <a:lnSpc>
                <a:spcPct val="90000"/>
              </a:lnSpc>
              <a:buFont typeface="Wingdings" panose="05000000000000000000" pitchFamily="2" charset="2"/>
              <a:buChar char="q"/>
            </a:pPr>
            <a:r>
              <a:rPr lang="en-US" sz="1800" dirty="0"/>
              <a:t>Questions and Hypothesis</a:t>
            </a:r>
          </a:p>
          <a:p>
            <a:pPr>
              <a:lnSpc>
                <a:spcPct val="90000"/>
              </a:lnSpc>
              <a:buFont typeface="Wingdings" panose="05000000000000000000" pitchFamily="2" charset="2"/>
              <a:buChar char="q"/>
            </a:pPr>
            <a:r>
              <a:rPr lang="en-US" sz="1800" dirty="0"/>
              <a:t>Data Sources</a:t>
            </a:r>
          </a:p>
          <a:p>
            <a:pPr>
              <a:lnSpc>
                <a:spcPct val="90000"/>
              </a:lnSpc>
              <a:buFont typeface="Wingdings" panose="05000000000000000000" pitchFamily="2" charset="2"/>
              <a:buChar char="q"/>
            </a:pPr>
            <a:r>
              <a:rPr lang="en-US" sz="1800" dirty="0"/>
              <a:t>Data Cleaning</a:t>
            </a:r>
          </a:p>
          <a:p>
            <a:pPr>
              <a:lnSpc>
                <a:spcPct val="90000"/>
              </a:lnSpc>
              <a:buFont typeface="Wingdings" panose="05000000000000000000" pitchFamily="2" charset="2"/>
              <a:buChar char="q"/>
            </a:pPr>
            <a:r>
              <a:rPr lang="en-US" sz="1800" dirty="0"/>
              <a:t>Flask Implementation</a:t>
            </a:r>
          </a:p>
          <a:p>
            <a:pPr>
              <a:lnSpc>
                <a:spcPct val="90000"/>
              </a:lnSpc>
              <a:buFont typeface="Wingdings" panose="05000000000000000000" pitchFamily="2" charset="2"/>
              <a:buChar char="q"/>
            </a:pPr>
            <a:r>
              <a:rPr lang="en-US" sz="1800" dirty="0"/>
              <a:t>General Earthquake Information</a:t>
            </a:r>
          </a:p>
          <a:p>
            <a:pPr>
              <a:lnSpc>
                <a:spcPct val="90000"/>
              </a:lnSpc>
              <a:buFont typeface="Wingdings" panose="05000000000000000000" pitchFamily="2" charset="2"/>
              <a:buChar char="q"/>
            </a:pPr>
            <a:r>
              <a:rPr lang="en-US" sz="1800" dirty="0"/>
              <a:t>Heatmap of Earthquake Sample</a:t>
            </a:r>
          </a:p>
          <a:p>
            <a:pPr>
              <a:lnSpc>
                <a:spcPct val="90000"/>
              </a:lnSpc>
              <a:buFont typeface="Wingdings" panose="05000000000000000000" pitchFamily="2" charset="2"/>
              <a:buChar char="q"/>
            </a:pPr>
            <a:r>
              <a:rPr lang="en-US" sz="1800" dirty="0"/>
              <a:t>Top 5 Earthquake from 2000 to present</a:t>
            </a:r>
          </a:p>
          <a:p>
            <a:pPr lvl="1">
              <a:lnSpc>
                <a:spcPct val="90000"/>
              </a:lnSpc>
              <a:buFont typeface="Wingdings" panose="05000000000000000000" pitchFamily="2" charset="2"/>
              <a:buChar char="q"/>
            </a:pPr>
            <a:r>
              <a:rPr lang="en-US" sz="1800" dirty="0"/>
              <a:t>Indonesia (3)</a:t>
            </a:r>
          </a:p>
          <a:p>
            <a:pPr lvl="1">
              <a:lnSpc>
                <a:spcPct val="90000"/>
              </a:lnSpc>
              <a:buFont typeface="Wingdings" panose="05000000000000000000" pitchFamily="2" charset="2"/>
              <a:buChar char="q"/>
            </a:pPr>
            <a:r>
              <a:rPr lang="en-US" sz="1800" dirty="0"/>
              <a:t>Chile</a:t>
            </a:r>
          </a:p>
          <a:p>
            <a:pPr lvl="1">
              <a:lnSpc>
                <a:spcPct val="90000"/>
              </a:lnSpc>
              <a:buFont typeface="Wingdings" panose="05000000000000000000" pitchFamily="2" charset="2"/>
              <a:buChar char="q"/>
            </a:pPr>
            <a:r>
              <a:rPr lang="en-US" sz="1800" dirty="0"/>
              <a:t>Japan</a:t>
            </a:r>
          </a:p>
          <a:p>
            <a:pPr>
              <a:lnSpc>
                <a:spcPct val="90000"/>
              </a:lnSpc>
              <a:buFont typeface="Wingdings" panose="05000000000000000000" pitchFamily="2" charset="2"/>
              <a:buChar char="q"/>
            </a:pPr>
            <a:r>
              <a:rPr lang="en-US" sz="1800" dirty="0"/>
              <a:t>Global Impact</a:t>
            </a:r>
          </a:p>
          <a:p>
            <a:pPr>
              <a:lnSpc>
                <a:spcPct val="90000"/>
              </a:lnSpc>
              <a:buFont typeface="Wingdings" panose="05000000000000000000" pitchFamily="2" charset="2"/>
              <a:buChar char="q"/>
            </a:pPr>
            <a:r>
              <a:rPr lang="en-US" sz="1800" dirty="0"/>
              <a:t>Conclusion &amp; Key Observation</a:t>
            </a:r>
          </a:p>
          <a:p>
            <a:pPr>
              <a:lnSpc>
                <a:spcPct val="90000"/>
              </a:lnSpc>
              <a:buFont typeface="Wingdings" panose="05000000000000000000" pitchFamily="2" charset="2"/>
              <a:buChar char="q"/>
            </a:pPr>
            <a:r>
              <a:rPr lang="en-US" sz="1800" dirty="0"/>
              <a:t>Post Mortem</a:t>
            </a:r>
          </a:p>
          <a:p>
            <a:pPr>
              <a:lnSpc>
                <a:spcPct val="90000"/>
              </a:lnSpc>
            </a:pPr>
            <a:endParaRPr lang="en-US" sz="800" dirty="0"/>
          </a:p>
          <a:p>
            <a:pPr>
              <a:lnSpc>
                <a:spcPct val="90000"/>
              </a:lnSpc>
            </a:pPr>
            <a:endParaRPr lang="en-US" sz="800" dirty="0"/>
          </a:p>
          <a:p>
            <a:pPr>
              <a:lnSpc>
                <a:spcPct val="90000"/>
              </a:lnSpc>
            </a:pPr>
            <a:endParaRPr lang="en-US" sz="800" dirty="0"/>
          </a:p>
          <a:p>
            <a:pPr>
              <a:lnSpc>
                <a:spcPct val="90000"/>
              </a:lnSpc>
            </a:pPr>
            <a:endParaRPr lang="en-US" sz="800" dirty="0"/>
          </a:p>
          <a:p>
            <a:pPr>
              <a:lnSpc>
                <a:spcPct val="90000"/>
              </a:lnSpc>
            </a:pPr>
            <a:endParaRPr lang="en-US" sz="800" dirty="0"/>
          </a:p>
          <a:p>
            <a:pPr>
              <a:lnSpc>
                <a:spcPct val="90000"/>
              </a:lnSpc>
            </a:pPr>
            <a:endParaRPr lang="en-US" sz="800" dirty="0"/>
          </a:p>
          <a:p>
            <a:pPr>
              <a:lnSpc>
                <a:spcPct val="90000"/>
              </a:lnSpc>
            </a:pPr>
            <a:endParaRPr lang="en-US" sz="800" dirty="0"/>
          </a:p>
        </p:txBody>
      </p:sp>
      <p:pic>
        <p:nvPicPr>
          <p:cNvPr id="71" name="Picture 7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3414712" y="0"/>
            <a:ext cx="5729288" cy="5143500"/>
          </a:xfrm>
          <a:prstGeom prst="rect">
            <a:avLst/>
          </a:prstGeom>
        </p:spPr>
      </p:pic>
      <p:pic>
        <p:nvPicPr>
          <p:cNvPr id="1026" name="Picture 2" descr="PNG quake so strong it was felt in Qld | Queensland Times">
            <a:extLst>
              <a:ext uri="{FF2B5EF4-FFF2-40B4-BE49-F238E27FC236}">
                <a16:creationId xmlns:a16="http://schemas.microsoft.com/office/drawing/2014/main" id="{B1FDA158-02E6-44B5-861E-4573E1FF76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67"/>
          <a:stretch/>
        </p:blipFill>
        <p:spPr bwMode="auto">
          <a:xfrm>
            <a:off x="3490721" y="10"/>
            <a:ext cx="5653279" cy="514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29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9"/>
        <p:cNvGrpSpPr/>
        <p:nvPr/>
      </p:nvGrpSpPr>
      <p:grpSpPr>
        <a:xfrm>
          <a:off x="0" y="0"/>
          <a:ext cx="0" cy="0"/>
          <a:chOff x="0" y="0"/>
          <a:chExt cx="0" cy="0"/>
        </a:xfrm>
      </p:grpSpPr>
      <p:sp>
        <p:nvSpPr>
          <p:cNvPr id="122" name="Rectangle 121">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30"/>
          <p:cNvSpPr txBox="1">
            <a:spLocks noGrp="1"/>
          </p:cNvSpPr>
          <p:nvPr>
            <p:ph type="title"/>
          </p:nvPr>
        </p:nvSpPr>
        <p:spPr>
          <a:xfrm>
            <a:off x="5650991" y="767442"/>
            <a:ext cx="2799676" cy="3427843"/>
          </a:xfrm>
          <a:prstGeom prst="rect">
            <a:avLst/>
          </a:prstGeom>
          <a:effectLst/>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3700"/>
              <a:t>Conclusion &amp; Key Observations</a:t>
            </a:r>
          </a:p>
        </p:txBody>
      </p:sp>
      <p:sp>
        <p:nvSpPr>
          <p:cNvPr id="181" name="Google Shape;181;p30"/>
          <p:cNvSpPr txBox="1">
            <a:spLocks noGrp="1"/>
          </p:cNvSpPr>
          <p:nvPr>
            <p:ph type="body" idx="1"/>
          </p:nvPr>
        </p:nvSpPr>
        <p:spPr>
          <a:xfrm>
            <a:off x="685346" y="767442"/>
            <a:ext cx="4519234" cy="3427843"/>
          </a:xfrm>
          <a:prstGeom prst="rect">
            <a:avLst/>
          </a:prstGeom>
          <a:effectLst/>
        </p:spPr>
        <p:txBody>
          <a:bodyPr spcFirstLastPara="1" vert="horz" lIns="91440" tIns="45720" rIns="91440" bIns="45720" rtlCol="0" anchor="ctr" anchorCtr="0">
            <a:normAutofit/>
          </a:bodyPr>
          <a:lstStyle/>
          <a:p>
            <a:pPr marL="457200" lvl="0" indent="-342900" defTabSz="457200">
              <a:spcBef>
                <a:spcPct val="20000"/>
              </a:spcBef>
              <a:spcAft>
                <a:spcPts val="600"/>
              </a:spcAft>
              <a:buSzPct val="70000"/>
              <a:buFont typeface="Wingdings 2" charset="2"/>
              <a:buChar char="●"/>
            </a:pPr>
            <a:r>
              <a:rPr lang="en-US" dirty="0"/>
              <a:t>No significant increase or decrease of earthquakes observed in last 20 years</a:t>
            </a:r>
          </a:p>
          <a:p>
            <a:pPr marL="457200" lvl="0" indent="-342900" defTabSz="457200">
              <a:spcBef>
                <a:spcPct val="20000"/>
              </a:spcBef>
              <a:spcAft>
                <a:spcPts val="600"/>
              </a:spcAft>
              <a:buSzPct val="70000"/>
              <a:buFont typeface="Wingdings 2" charset="2"/>
              <a:buChar char="●"/>
            </a:pPr>
            <a:r>
              <a:rPr lang="en-US" dirty="0"/>
              <a:t>Higher depth correlated to lower magnitudes</a:t>
            </a:r>
          </a:p>
          <a:p>
            <a:pPr marL="457200" lvl="0" indent="-342900" defTabSz="457200">
              <a:spcBef>
                <a:spcPct val="20000"/>
              </a:spcBef>
              <a:spcAft>
                <a:spcPts val="600"/>
              </a:spcAft>
              <a:buSzPct val="70000"/>
              <a:buFont typeface="Wingdings 2" charset="2"/>
              <a:buChar char="●"/>
            </a:pPr>
            <a:r>
              <a:rPr lang="en-US" dirty="0"/>
              <a:t>“Developed” nation (Japan) vs “Developing” (Indonesia/Chile) GDP impact. </a:t>
            </a:r>
          </a:p>
        </p:txBody>
      </p:sp>
      <p:cxnSp>
        <p:nvCxnSpPr>
          <p:cNvPr id="126" name="Straight Connector 125">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7722" y="1543049"/>
            <a:ext cx="0" cy="2057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Post Mortem</a:t>
            </a:r>
            <a:endParaRPr/>
          </a:p>
        </p:txBody>
      </p:sp>
      <p:sp>
        <p:nvSpPr>
          <p:cNvPr id="187" name="Google Shape;187;p31"/>
          <p:cNvSpPr txBox="1">
            <a:spLocks noGrp="1"/>
          </p:cNvSpPr>
          <p:nvPr>
            <p:ph type="body" idx="1"/>
          </p:nvPr>
        </p:nvSpPr>
        <p:spPr>
          <a:xfrm>
            <a:off x="278400" y="1093375"/>
            <a:ext cx="4824300" cy="1907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Difficulties faced</a:t>
            </a:r>
            <a:endParaRPr/>
          </a:p>
          <a:p>
            <a:pPr marL="914400" lvl="1" indent="-317500" algn="l" rtl="0">
              <a:spcBef>
                <a:spcPts val="0"/>
              </a:spcBef>
              <a:spcAft>
                <a:spcPts val="0"/>
              </a:spcAft>
              <a:buSzPts val="1400"/>
              <a:buChar char="○"/>
            </a:pPr>
            <a:r>
              <a:rPr lang="en"/>
              <a:t>USGS API limitations in amount of earthquake data sampled</a:t>
            </a:r>
            <a:endParaRPr/>
          </a:p>
          <a:p>
            <a:pPr marL="914400" lvl="1" indent="-317500" algn="l" rtl="0">
              <a:spcBef>
                <a:spcPts val="0"/>
              </a:spcBef>
              <a:spcAft>
                <a:spcPts val="0"/>
              </a:spcAft>
              <a:buSzPts val="1400"/>
              <a:buChar char="○"/>
            </a:pPr>
            <a:r>
              <a:rPr lang="en"/>
              <a:t>Cannot isolate other events that may largely impact GDP/Economic Growth</a:t>
            </a:r>
            <a:endParaRPr/>
          </a:p>
          <a:p>
            <a:pPr marL="914400" lvl="1" indent="-317500" algn="l" rtl="0">
              <a:spcBef>
                <a:spcPts val="0"/>
              </a:spcBef>
              <a:spcAft>
                <a:spcPts val="0"/>
              </a:spcAft>
              <a:buSzPts val="1400"/>
              <a:buChar char="○"/>
            </a:pPr>
            <a:r>
              <a:rPr lang="en"/>
              <a:t>GDP is very high-level measure of Economic Growth and cannot measure on a micro-level</a:t>
            </a:r>
            <a:endParaRPr/>
          </a:p>
          <a:p>
            <a:pPr marL="914400" lvl="1" indent="-317500" algn="l" rtl="0">
              <a:spcBef>
                <a:spcPts val="0"/>
              </a:spcBef>
              <a:spcAft>
                <a:spcPts val="0"/>
              </a:spcAft>
              <a:buSzPts val="1400"/>
              <a:buChar char="○"/>
            </a:pPr>
            <a:r>
              <a:rPr lang="en"/>
              <a:t>Flask Connection to Visualizations</a:t>
            </a:r>
            <a:endParaRPr/>
          </a:p>
        </p:txBody>
      </p:sp>
      <p:pic>
        <p:nvPicPr>
          <p:cNvPr id="188" name="Google Shape;188;p31"/>
          <p:cNvPicPr preferRelativeResize="0"/>
          <p:nvPr/>
        </p:nvPicPr>
        <p:blipFill>
          <a:blip r:embed="rId3">
            <a:alphaModFix/>
          </a:blip>
          <a:stretch>
            <a:fillRect/>
          </a:stretch>
        </p:blipFill>
        <p:spPr>
          <a:xfrm>
            <a:off x="5421646" y="863412"/>
            <a:ext cx="3172300" cy="1781025"/>
          </a:xfrm>
          <a:prstGeom prst="rect">
            <a:avLst/>
          </a:prstGeom>
          <a:noFill/>
          <a:ln>
            <a:noFill/>
          </a:ln>
        </p:spPr>
      </p:pic>
      <p:sp>
        <p:nvSpPr>
          <p:cNvPr id="189" name="Google Shape;189;p31"/>
          <p:cNvSpPr txBox="1"/>
          <p:nvPr/>
        </p:nvSpPr>
        <p:spPr>
          <a:xfrm>
            <a:off x="278400" y="3062824"/>
            <a:ext cx="8587200" cy="1710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2"/>
              </a:buClr>
              <a:buSzPts val="1800"/>
              <a:buChar char="●"/>
            </a:pPr>
            <a:r>
              <a:rPr lang="en" sz="1800" dirty="0">
                <a:solidFill>
                  <a:schemeClr val="lt2"/>
                </a:solidFill>
              </a:rPr>
              <a:t>Things to look in the Future</a:t>
            </a:r>
            <a:endParaRPr sz="1800" dirty="0">
              <a:solidFill>
                <a:schemeClr val="lt2"/>
              </a:solidFill>
            </a:endParaRPr>
          </a:p>
          <a:p>
            <a:pPr marL="914400" lvl="1" indent="-317500" algn="l" rtl="0">
              <a:lnSpc>
                <a:spcPct val="115000"/>
              </a:lnSpc>
              <a:spcBef>
                <a:spcPts val="0"/>
              </a:spcBef>
              <a:spcAft>
                <a:spcPts val="0"/>
              </a:spcAft>
              <a:buClr>
                <a:schemeClr val="lt2"/>
              </a:buClr>
              <a:buSzPts val="1400"/>
              <a:buChar char="○"/>
            </a:pPr>
            <a:r>
              <a:rPr lang="en" dirty="0">
                <a:solidFill>
                  <a:schemeClr val="lt2"/>
                </a:solidFill>
              </a:rPr>
              <a:t>Other key Earthquake traits and Macroeconomic Variables to consider (i.e. Tsunami, Type of Tectonic Movements, Population, Development, etc.)</a:t>
            </a:r>
            <a:endParaRPr dirty="0">
              <a:solidFill>
                <a:schemeClr val="lt2"/>
              </a:solidFill>
            </a:endParaRPr>
          </a:p>
          <a:p>
            <a:pPr marL="914400" lvl="1" indent="-317500" algn="l" rtl="0">
              <a:lnSpc>
                <a:spcPct val="115000"/>
              </a:lnSpc>
              <a:spcBef>
                <a:spcPts val="0"/>
              </a:spcBef>
              <a:spcAft>
                <a:spcPts val="0"/>
              </a:spcAft>
              <a:buClr>
                <a:schemeClr val="lt2"/>
              </a:buClr>
              <a:buSzPts val="1400"/>
              <a:buChar char="○"/>
            </a:pPr>
            <a:r>
              <a:rPr lang="en" dirty="0">
                <a:solidFill>
                  <a:schemeClr val="lt2"/>
                </a:solidFill>
              </a:rPr>
              <a:t>Further Analysis on Other Aspects (i.e. Cost Incurred, Financial Aid Received, Housing Prices, Development)</a:t>
            </a:r>
            <a:endParaRPr dirty="0">
              <a:solidFill>
                <a:schemeClr val="lt2"/>
              </a:solidFill>
            </a:endParaRPr>
          </a:p>
          <a:p>
            <a:pPr marL="914400" lvl="1" indent="-317500" algn="l" rtl="0">
              <a:lnSpc>
                <a:spcPct val="115000"/>
              </a:lnSpc>
              <a:spcBef>
                <a:spcPts val="0"/>
              </a:spcBef>
              <a:spcAft>
                <a:spcPts val="0"/>
              </a:spcAft>
              <a:buClr>
                <a:schemeClr val="lt2"/>
              </a:buClr>
              <a:buSzPts val="1400"/>
              <a:buChar char="○"/>
            </a:pPr>
            <a:r>
              <a:rPr lang="en" dirty="0">
                <a:solidFill>
                  <a:schemeClr val="lt2"/>
                </a:solidFill>
              </a:rPr>
              <a:t>Incorporate Statistical Analysis and Machine Learning</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ctrTitle"/>
          </p:nvPr>
        </p:nvSpPr>
        <p:spPr>
          <a:xfrm>
            <a:off x="311700" y="111975"/>
            <a:ext cx="8520600" cy="174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700"/>
              <a:t>Q &amp; A</a:t>
            </a:r>
            <a:endParaRPr sz="6700"/>
          </a:p>
        </p:txBody>
      </p:sp>
      <p:pic>
        <p:nvPicPr>
          <p:cNvPr id="195" name="Google Shape;195;p32"/>
          <p:cNvPicPr preferRelativeResize="0"/>
          <p:nvPr/>
        </p:nvPicPr>
        <p:blipFill>
          <a:blip r:embed="rId4">
            <a:alphaModFix/>
          </a:blip>
          <a:stretch>
            <a:fillRect/>
          </a:stretch>
        </p:blipFill>
        <p:spPr>
          <a:xfrm>
            <a:off x="2497867" y="2410875"/>
            <a:ext cx="4148271" cy="250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2" name="Google Shape;62;p14"/>
          <p:cNvPicPr preferRelativeResize="0"/>
          <p:nvPr/>
        </p:nvPicPr>
        <p:blipFill rotWithShape="1">
          <a:blip r:embed="rId3">
            <a:alphaModFix amt="25000"/>
          </a:blip>
          <a:srcRect t="12444" b="2969"/>
          <a:stretch/>
        </p:blipFill>
        <p:spPr>
          <a:xfrm>
            <a:off x="20" y="10"/>
            <a:ext cx="9143980" cy="5143490"/>
          </a:xfrm>
          <a:prstGeom prst="rect">
            <a:avLst/>
          </a:prstGeom>
          <a:noFill/>
        </p:spPr>
      </p:pic>
      <p:sp>
        <p:nvSpPr>
          <p:cNvPr id="60" name="Google Shape;60;p14"/>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a:t>Question and Hypothesis</a:t>
            </a:r>
          </a:p>
        </p:txBody>
      </p:sp>
      <p:sp>
        <p:nvSpPr>
          <p:cNvPr id="63" name="Google Shape;63;p14"/>
          <p:cNvSpPr txBox="1"/>
          <p:nvPr/>
        </p:nvSpPr>
        <p:spPr>
          <a:xfrm>
            <a:off x="2200603" y="1185037"/>
            <a:ext cx="4515300" cy="12941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b="1" dirty="0"/>
              <a:t>Overall: What are key traits to major Earthquakes and how do major Earthquakes impact the global economy</a:t>
            </a:r>
            <a:r>
              <a:rPr lang="en" b="1" dirty="0">
                <a:solidFill>
                  <a:schemeClr val="lt2"/>
                </a:solidFill>
              </a:rPr>
              <a:t>?</a:t>
            </a:r>
            <a:endParaRPr b="1" dirty="0"/>
          </a:p>
        </p:txBody>
      </p:sp>
      <p:graphicFrame>
        <p:nvGraphicFramePr>
          <p:cNvPr id="65" name="Google Shape;61;p14">
            <a:extLst>
              <a:ext uri="{FF2B5EF4-FFF2-40B4-BE49-F238E27FC236}">
                <a16:creationId xmlns:a16="http://schemas.microsoft.com/office/drawing/2014/main" id="{A0C05700-7B60-469F-9A52-F6654991715B}"/>
              </a:ext>
            </a:extLst>
          </p:cNvPr>
          <p:cNvGraphicFramePr/>
          <p:nvPr>
            <p:extLst>
              <p:ext uri="{D42A27DB-BD31-4B8C-83A1-F6EECF244321}">
                <p14:modId xmlns:p14="http://schemas.microsoft.com/office/powerpoint/2010/main" val="4095059954"/>
              </p:ext>
            </p:extLst>
          </p:nvPr>
        </p:nvGraphicFramePr>
        <p:xfrm>
          <a:off x="2007251" y="2390361"/>
          <a:ext cx="5397402" cy="1992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685347" y="457200"/>
            <a:ext cx="3876039" cy="83820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a:t>Data Sources</a:t>
            </a:r>
          </a:p>
        </p:txBody>
      </p:sp>
      <p:sp>
        <p:nvSpPr>
          <p:cNvPr id="69" name="Google Shape;69;p15"/>
          <p:cNvSpPr txBox="1">
            <a:spLocks noGrp="1"/>
          </p:cNvSpPr>
          <p:nvPr>
            <p:ph type="body" idx="1"/>
          </p:nvPr>
        </p:nvSpPr>
        <p:spPr>
          <a:xfrm>
            <a:off x="685347" y="1371600"/>
            <a:ext cx="3876039" cy="2971800"/>
          </a:xfrm>
          <a:prstGeom prst="rect">
            <a:avLst/>
          </a:prstGeom>
        </p:spPr>
        <p:txBody>
          <a:bodyPr spcFirstLastPara="1" vert="horz" lIns="91440" tIns="45720" rIns="91440" bIns="45720" rtlCol="0" anchor="t" anchorCtr="0">
            <a:normAutofit/>
          </a:bodyPr>
          <a:lstStyle/>
          <a:p>
            <a:pPr marL="0" lvl="0" indent="0" defTabSz="457200">
              <a:spcBef>
                <a:spcPct val="20000"/>
              </a:spcBef>
              <a:spcAft>
                <a:spcPts val="600"/>
              </a:spcAft>
              <a:buSzPct val="70000"/>
              <a:buFont typeface="Wingdings 2" charset="2"/>
              <a:buNone/>
            </a:pPr>
            <a:endParaRPr lang="en-US" dirty="0"/>
          </a:p>
          <a:p>
            <a:pPr marL="0" lvl="0" indent="0" defTabSz="457200">
              <a:spcBef>
                <a:spcPct val="20000"/>
              </a:spcBef>
              <a:spcAft>
                <a:spcPts val="600"/>
              </a:spcAft>
              <a:buSzPct val="70000"/>
              <a:buFont typeface="Wingdings 2" charset="2"/>
              <a:buNone/>
            </a:pPr>
            <a:r>
              <a:rPr lang="en-US" dirty="0"/>
              <a:t>USGS: </a:t>
            </a:r>
            <a:r>
              <a:rPr lang="en-US" u="sng" dirty="0">
                <a:hlinkClick r:id="rId4"/>
              </a:rPr>
              <a:t>https://earthquake.usgs.gov/fdsnws/event/1/</a:t>
            </a:r>
            <a:endParaRPr lang="en-US" dirty="0"/>
          </a:p>
          <a:p>
            <a:pPr marL="0" lvl="0" indent="0" defTabSz="457200">
              <a:spcBef>
                <a:spcPct val="20000"/>
              </a:spcBef>
              <a:spcAft>
                <a:spcPts val="600"/>
              </a:spcAft>
              <a:buSzPct val="70000"/>
              <a:buFont typeface="Wingdings 2" charset="2"/>
              <a:buNone/>
            </a:pPr>
            <a:r>
              <a:rPr lang="en-US" dirty="0"/>
              <a:t>World Bank: </a:t>
            </a:r>
            <a:r>
              <a:rPr lang="en-US" u="sng" dirty="0">
                <a:hlinkClick r:id="rId5">
                  <a:extLst>
                    <a:ext uri="{A12FA001-AC4F-418D-AE19-62706E023703}">
                      <ahyp:hlinkClr xmlns:ahyp="http://schemas.microsoft.com/office/drawing/2018/hyperlinkcolor" val="tx"/>
                    </a:ext>
                  </a:extLst>
                </a:hlinkClick>
              </a:rPr>
              <a:t>https://data.worldbank.org/indicator/NY.GDP.MKTP.PP.KD?end=2019&amp;start=1991</a:t>
            </a:r>
            <a:endParaRPr lang="en-US" dirty="0"/>
          </a:p>
        </p:txBody>
      </p:sp>
      <p:pic>
        <p:nvPicPr>
          <p:cNvPr id="76" name="Picture 75">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4940021" y="0"/>
            <a:ext cx="4203979" cy="5143500"/>
          </a:xfrm>
          <a:prstGeom prst="rect">
            <a:avLst/>
          </a:prstGeom>
        </p:spPr>
      </p:pic>
      <p:pic>
        <p:nvPicPr>
          <p:cNvPr id="71" name="Google Shape;71;p15"/>
          <p:cNvPicPr preferRelativeResize="0"/>
          <p:nvPr/>
        </p:nvPicPr>
        <p:blipFill rotWithShape="1">
          <a:blip r:embed="rId7"/>
          <a:srcRect l="19388" t="31918" r="19197" b="28455"/>
          <a:stretch/>
        </p:blipFill>
        <p:spPr>
          <a:xfrm>
            <a:off x="5448702" y="998946"/>
            <a:ext cx="2905935" cy="796877"/>
          </a:xfrm>
          <a:prstGeom prst="rect">
            <a:avLst/>
          </a:prstGeom>
          <a:noFill/>
        </p:spPr>
      </p:pic>
      <p:pic>
        <p:nvPicPr>
          <p:cNvPr id="70" name="Google Shape;70;p15"/>
          <p:cNvPicPr preferRelativeResize="0"/>
          <p:nvPr/>
        </p:nvPicPr>
        <p:blipFill rotWithShape="1">
          <a:blip r:embed="rId8"/>
          <a:srcRect r="37760"/>
          <a:stretch/>
        </p:blipFill>
        <p:spPr>
          <a:xfrm>
            <a:off x="5448702" y="3240827"/>
            <a:ext cx="2905935" cy="31515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1028"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6" name="Google Shape;76;p16"/>
          <p:cNvSpPr txBox="1">
            <a:spLocks noGrp="1"/>
          </p:cNvSpPr>
          <p:nvPr>
            <p:ph type="title"/>
          </p:nvPr>
        </p:nvSpPr>
        <p:spPr>
          <a:xfrm>
            <a:off x="685346" y="457200"/>
            <a:ext cx="2309062" cy="727837"/>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2100">
                <a:ln>
                  <a:solidFill>
                    <a:srgbClr val="404040">
                      <a:alpha val="10000"/>
                    </a:srgbClr>
                  </a:solidFill>
                </a:ln>
                <a:solidFill>
                  <a:srgbClr val="DADADA"/>
                </a:solidFill>
              </a:rPr>
              <a:t>Variables </a:t>
            </a:r>
          </a:p>
        </p:txBody>
      </p:sp>
      <p:sp>
        <p:nvSpPr>
          <p:cNvPr id="77" name="Google Shape;77;p16"/>
          <p:cNvSpPr txBox="1">
            <a:spLocks noGrp="1"/>
          </p:cNvSpPr>
          <p:nvPr>
            <p:ph type="body" idx="1"/>
          </p:nvPr>
        </p:nvSpPr>
        <p:spPr>
          <a:xfrm>
            <a:off x="685346" y="1299336"/>
            <a:ext cx="2309062" cy="3361563"/>
          </a:xfrm>
          <a:prstGeom prst="rect">
            <a:avLst/>
          </a:prstGeom>
        </p:spPr>
        <p:txBody>
          <a:bodyPr spcFirstLastPara="1" vert="horz" lIns="91440" tIns="45720" rIns="91440" bIns="45720" rtlCol="0" anchor="t" anchorCtr="0">
            <a:normAutofit/>
          </a:bodyPr>
          <a:lstStyle/>
          <a:p>
            <a:pPr marL="457200" lvl="0" indent="-3429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Population: Earthquakes recorded by USGS:</a:t>
            </a:r>
          </a:p>
          <a:p>
            <a:pPr marL="914400" lvl="1" indent="-3175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&gt; 7.0 Magnitude</a:t>
            </a:r>
          </a:p>
          <a:p>
            <a:pPr marL="914400" lvl="1" indent="-3175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From 2000 to Present</a:t>
            </a:r>
          </a:p>
          <a:p>
            <a:pPr marL="457200" lvl="0" indent="-3429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Measure of Economy:</a:t>
            </a:r>
          </a:p>
          <a:p>
            <a:pPr marL="914400" lvl="1" indent="-3175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GDP</a:t>
            </a:r>
          </a:p>
          <a:p>
            <a:pPr marL="914400" lvl="1" indent="-3175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GDP Growth</a:t>
            </a:r>
          </a:p>
          <a:p>
            <a:pPr marL="914400" lvl="1" indent="-317500" defTabSz="457200">
              <a:spcBef>
                <a:spcPct val="20000"/>
              </a:spcBef>
              <a:spcAft>
                <a:spcPts val="600"/>
              </a:spcAft>
              <a:buSzPct val="70000"/>
              <a:buFont typeface="Wingdings 2" charset="2"/>
              <a:buChar char="○"/>
            </a:pPr>
            <a:r>
              <a:rPr lang="en-US" sz="1200" dirty="0">
                <a:ln>
                  <a:solidFill>
                    <a:srgbClr val="404040">
                      <a:alpha val="10000"/>
                    </a:srgbClr>
                  </a:solidFill>
                </a:ln>
                <a:solidFill>
                  <a:srgbClr val="DADADA"/>
                </a:solidFill>
              </a:rPr>
              <a:t>GDP per capita</a:t>
            </a:r>
          </a:p>
        </p:txBody>
      </p:sp>
      <p:pic>
        <p:nvPicPr>
          <p:cNvPr id="1026" name="Picture 2" descr="What Clinical Quality Measures Mean to Healthcare Providers">
            <a:extLst>
              <a:ext uri="{FF2B5EF4-FFF2-40B4-BE49-F238E27FC236}">
                <a16:creationId xmlns:a16="http://schemas.microsoft.com/office/drawing/2014/main" id="{D70D2E8B-2AA9-4FD4-A2AF-369640135D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17"/>
          <a:stretch/>
        </p:blipFill>
        <p:spPr bwMode="auto">
          <a:xfrm>
            <a:off x="3679754" y="1170656"/>
            <a:ext cx="4981645" cy="280218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81"/>
        <p:cNvGrpSpPr/>
        <p:nvPr/>
      </p:nvGrpSpPr>
      <p:grpSpPr>
        <a:xfrm>
          <a:off x="0" y="0"/>
          <a:ext cx="0" cy="0"/>
          <a:chOff x="0" y="0"/>
          <a:chExt cx="0" cy="0"/>
        </a:xfrm>
      </p:grpSpPr>
      <p:pic>
        <p:nvPicPr>
          <p:cNvPr id="84" name="Google Shape;84;p17"/>
          <p:cNvPicPr preferRelativeResize="0"/>
          <p:nvPr/>
        </p:nvPicPr>
        <p:blipFill rotWithShape="1">
          <a:blip r:embed="rId4"/>
          <a:srcRect r="21335" b="3"/>
          <a:stretch/>
        </p:blipFill>
        <p:spPr>
          <a:xfrm>
            <a:off x="-6466" y="10"/>
            <a:ext cx="4571999" cy="5143490"/>
          </a:xfrm>
          <a:prstGeom prst="rect">
            <a:avLst/>
          </a:prstGeom>
          <a:noFill/>
        </p:spPr>
      </p:pic>
      <p:pic>
        <p:nvPicPr>
          <p:cNvPr id="96" name="Picture 9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4692769" y="0"/>
            <a:ext cx="4451230" cy="5143500"/>
          </a:xfrm>
          <a:prstGeom prst="rect">
            <a:avLst/>
          </a:prstGeom>
        </p:spPr>
      </p:pic>
      <p:sp>
        <p:nvSpPr>
          <p:cNvPr id="82" name="Google Shape;82;p17"/>
          <p:cNvSpPr txBox="1">
            <a:spLocks noGrp="1"/>
          </p:cNvSpPr>
          <p:nvPr>
            <p:ph type="title"/>
          </p:nvPr>
        </p:nvSpPr>
        <p:spPr>
          <a:xfrm>
            <a:off x="5175369" y="457200"/>
            <a:ext cx="3403593" cy="727837"/>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2400"/>
              <a:t>Data Cleaning</a:t>
            </a:r>
          </a:p>
        </p:txBody>
      </p:sp>
      <p:sp>
        <p:nvSpPr>
          <p:cNvPr id="83" name="Google Shape;83;p17"/>
          <p:cNvSpPr txBox="1">
            <a:spLocks noGrp="1"/>
          </p:cNvSpPr>
          <p:nvPr>
            <p:ph type="body" idx="1"/>
          </p:nvPr>
        </p:nvSpPr>
        <p:spPr>
          <a:xfrm>
            <a:off x="5175369" y="1299336"/>
            <a:ext cx="3302697" cy="3044064"/>
          </a:xfrm>
          <a:prstGeom prst="rect">
            <a:avLst/>
          </a:prstGeom>
        </p:spPr>
        <p:txBody>
          <a:bodyPr spcFirstLastPara="1" vert="horz" lIns="91440" tIns="45720" rIns="91440" bIns="45720" rtlCol="0" anchor="t" anchorCtr="0">
            <a:normAutofit/>
          </a:bodyPr>
          <a:lstStyle/>
          <a:p>
            <a:pPr marL="457200" lvl="0" indent="-342900" defTabSz="457200">
              <a:spcBef>
                <a:spcPct val="20000"/>
              </a:spcBef>
              <a:spcAft>
                <a:spcPts val="600"/>
              </a:spcAft>
              <a:buSzPct val="70000"/>
              <a:buFont typeface="Wingdings 2" charset="2"/>
              <a:buChar char="●"/>
            </a:pPr>
            <a:r>
              <a:rPr lang="en-US" sz="1400" dirty="0"/>
              <a:t>Used Pandas to read csv</a:t>
            </a:r>
          </a:p>
          <a:p>
            <a:pPr marL="457200" lvl="0" indent="-342900" defTabSz="457200">
              <a:spcBef>
                <a:spcPct val="20000"/>
              </a:spcBef>
              <a:spcAft>
                <a:spcPts val="600"/>
              </a:spcAft>
              <a:buSzPct val="70000"/>
              <a:buFont typeface="Wingdings 2" charset="2"/>
              <a:buChar char="●"/>
            </a:pPr>
            <a:r>
              <a:rPr lang="en-US" sz="1400" dirty="0"/>
              <a:t>Performed data validation </a:t>
            </a:r>
          </a:p>
          <a:p>
            <a:pPr marL="457200" lvl="0" indent="-342900" defTabSz="457200">
              <a:spcBef>
                <a:spcPct val="20000"/>
              </a:spcBef>
              <a:spcAft>
                <a:spcPts val="600"/>
              </a:spcAft>
              <a:buSzPct val="70000"/>
              <a:buFont typeface="Wingdings 2" charset="2"/>
              <a:buChar char="●"/>
            </a:pPr>
            <a:r>
              <a:rPr lang="en-US" sz="1400" dirty="0"/>
              <a:t>Sorted values based on Magnitude</a:t>
            </a:r>
          </a:p>
          <a:p>
            <a:pPr marL="457200" lvl="0" indent="-342900" defTabSz="457200">
              <a:spcBef>
                <a:spcPct val="20000"/>
              </a:spcBef>
              <a:spcAft>
                <a:spcPts val="600"/>
              </a:spcAft>
              <a:buSzPct val="70000"/>
              <a:buFont typeface="Wingdings 2" charset="2"/>
              <a:buChar char="●"/>
            </a:pPr>
            <a:r>
              <a:rPr lang="en-US" sz="1400" dirty="0"/>
              <a:t>Convert Time values</a:t>
            </a:r>
          </a:p>
          <a:p>
            <a:pPr marL="457200" lvl="0" indent="-342900" defTabSz="457200">
              <a:spcBef>
                <a:spcPct val="20000"/>
              </a:spcBef>
              <a:spcAft>
                <a:spcPts val="600"/>
              </a:spcAft>
              <a:buSzPct val="70000"/>
              <a:buFont typeface="Wingdings 2" charset="2"/>
              <a:buChar char="●"/>
            </a:pPr>
            <a:r>
              <a:rPr lang="en-US" sz="1400" dirty="0"/>
              <a:t>Loaded into SQL database</a:t>
            </a:r>
          </a:p>
        </p:txBody>
      </p:sp>
      <p:pic>
        <p:nvPicPr>
          <p:cNvPr id="3074" name="Picture 2" descr="Guidelines for Data Cleaning, to Drive Performance | Practical Ecommerce">
            <a:extLst>
              <a:ext uri="{FF2B5EF4-FFF2-40B4-BE49-F238E27FC236}">
                <a16:creationId xmlns:a16="http://schemas.microsoft.com/office/drawing/2014/main" id="{F2A94B4C-FD0A-4F2F-B043-E1F47FCD23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987" y="3478459"/>
            <a:ext cx="1897486" cy="1264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88"/>
        <p:cNvGrpSpPr/>
        <p:nvPr/>
      </p:nvGrpSpPr>
      <p:grpSpPr>
        <a:xfrm>
          <a:off x="0" y="0"/>
          <a:ext cx="0" cy="0"/>
          <a:chOff x="0" y="0"/>
          <a:chExt cx="0" cy="0"/>
        </a:xfrm>
      </p:grpSpPr>
      <p:sp>
        <p:nvSpPr>
          <p:cNvPr id="90" name="Google Shape;90;p18"/>
          <p:cNvSpPr txBox="1">
            <a:spLocks noGrp="1"/>
          </p:cNvSpPr>
          <p:nvPr>
            <p:ph type="body" idx="1"/>
          </p:nvPr>
        </p:nvSpPr>
        <p:spPr>
          <a:xfrm>
            <a:off x="457406" y="2620477"/>
            <a:ext cx="4114594" cy="1759549"/>
          </a:xfrm>
          <a:prstGeom prst="rect">
            <a:avLst/>
          </a:prstGeom>
        </p:spPr>
        <p:txBody>
          <a:bodyPr spcFirstLastPara="1" vert="horz" lIns="91440" tIns="45720" rIns="91440" bIns="45720" rtlCol="0" anchor="t" anchorCtr="0">
            <a:normAutofit/>
          </a:bodyPr>
          <a:lstStyle/>
          <a:p>
            <a:pPr marL="457200" lvl="0" indent="-342900" defTabSz="457200">
              <a:spcBef>
                <a:spcPct val="20000"/>
              </a:spcBef>
              <a:spcAft>
                <a:spcPts val="600"/>
              </a:spcAft>
              <a:buClr>
                <a:srgbClr val="88CF83"/>
              </a:buClr>
              <a:buSzPct val="70000"/>
              <a:buFont typeface="Wingdings 2" charset="2"/>
              <a:buChar char="●"/>
            </a:pPr>
            <a:r>
              <a:rPr lang="en-US" dirty="0"/>
              <a:t>Loaded database created in SQL into SQLite</a:t>
            </a:r>
          </a:p>
          <a:p>
            <a:pPr marL="457200" lvl="0" indent="-342900" defTabSz="457200">
              <a:spcBef>
                <a:spcPct val="20000"/>
              </a:spcBef>
              <a:spcAft>
                <a:spcPts val="600"/>
              </a:spcAft>
              <a:buClr>
                <a:srgbClr val="88CF83"/>
              </a:buClr>
              <a:buSzPct val="70000"/>
              <a:buFont typeface="Wingdings 2" charset="2"/>
              <a:buChar char="●"/>
            </a:pPr>
            <a:r>
              <a:rPr lang="en-US" dirty="0"/>
              <a:t>Using python created flask app</a:t>
            </a:r>
          </a:p>
        </p:txBody>
      </p:sp>
      <p:pic>
        <p:nvPicPr>
          <p:cNvPr id="137" name="Picture 136">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940021" y="0"/>
            <a:ext cx="4203979" cy="5143500"/>
          </a:xfrm>
          <a:prstGeom prst="rect">
            <a:avLst/>
          </a:prstGeom>
        </p:spPr>
      </p:pic>
      <p:pic>
        <p:nvPicPr>
          <p:cNvPr id="91" name="Google Shape;91;p18"/>
          <p:cNvPicPr preferRelativeResize="0"/>
          <p:nvPr/>
        </p:nvPicPr>
        <p:blipFill>
          <a:blip r:embed="rId5"/>
          <a:stretch>
            <a:fillRect/>
          </a:stretch>
        </p:blipFill>
        <p:spPr>
          <a:xfrm>
            <a:off x="5034170" y="300659"/>
            <a:ext cx="3995530" cy="4542182"/>
          </a:xfrm>
          <a:prstGeom prst="rect">
            <a:avLst/>
          </a:prstGeom>
          <a:noFill/>
        </p:spPr>
      </p:pic>
      <p:pic>
        <p:nvPicPr>
          <p:cNvPr id="2052" name="Picture 4" descr="Flask - Full Stack Python">
            <a:extLst>
              <a:ext uri="{FF2B5EF4-FFF2-40B4-BE49-F238E27FC236}">
                <a16:creationId xmlns:a16="http://schemas.microsoft.com/office/drawing/2014/main" id="{2EF43348-6C56-4187-B77C-056F20B63F9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16991" y="306232"/>
            <a:ext cx="4035739" cy="1594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530925" y="482600"/>
            <a:ext cx="2959794" cy="146722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2700"/>
              <a:t>Visualizations - Earthquakes</a:t>
            </a:r>
          </a:p>
        </p:txBody>
      </p:sp>
      <p:sp>
        <p:nvSpPr>
          <p:cNvPr id="97" name="Google Shape;97;p19"/>
          <p:cNvSpPr txBox="1">
            <a:spLocks noGrp="1"/>
          </p:cNvSpPr>
          <p:nvPr>
            <p:ph type="body" idx="1"/>
          </p:nvPr>
        </p:nvSpPr>
        <p:spPr>
          <a:xfrm>
            <a:off x="3854826" y="482600"/>
            <a:ext cx="4822920" cy="1467223"/>
          </a:xfrm>
          <a:prstGeom prst="rect">
            <a:avLst/>
          </a:prstGeom>
        </p:spPr>
        <p:txBody>
          <a:bodyPr spcFirstLastPara="1" vert="horz" lIns="91440" tIns="45720" rIns="91440" bIns="45720" rtlCol="0" anchor="ctr" anchorCtr="0">
            <a:normAutofit/>
          </a:bodyPr>
          <a:lstStyle/>
          <a:p>
            <a:pPr marL="457200" lvl="0" indent="-325755" defTabSz="457200">
              <a:spcBef>
                <a:spcPct val="20000"/>
              </a:spcBef>
              <a:spcAft>
                <a:spcPts val="600"/>
              </a:spcAft>
              <a:buClr>
                <a:srgbClr val="F6CA8E"/>
              </a:buClr>
              <a:buSzPct val="70000"/>
              <a:buFont typeface="Wingdings 2" charset="2"/>
              <a:buChar char="●"/>
            </a:pPr>
            <a:r>
              <a:rPr lang="en-US"/>
              <a:t>Earthquake Magnitudes from 2000 to Present</a:t>
            </a:r>
          </a:p>
          <a:p>
            <a:pPr marL="914400" lvl="1" indent="-304165" defTabSz="457200">
              <a:spcBef>
                <a:spcPct val="20000"/>
              </a:spcBef>
              <a:spcAft>
                <a:spcPts val="600"/>
              </a:spcAft>
              <a:buClr>
                <a:srgbClr val="F6CA8E"/>
              </a:buClr>
              <a:buSzPct val="70000"/>
              <a:buFont typeface="Wingdings 2" charset="2"/>
              <a:buChar char="○"/>
            </a:pPr>
            <a:r>
              <a:rPr lang="en-US"/>
              <a:t>Observations: Relatively Equally Distributed through time frame; Slight Negative Correlation between Magnitude and Time since no Earthquake greater than 8.3 Magnitude within last 8 years</a:t>
            </a:r>
          </a:p>
          <a:p>
            <a:pPr marL="0" lvl="0" indent="0" defTabSz="457200">
              <a:spcBef>
                <a:spcPct val="20000"/>
              </a:spcBef>
              <a:spcAft>
                <a:spcPts val="600"/>
              </a:spcAft>
              <a:buClr>
                <a:srgbClr val="F6CA8E"/>
              </a:buClr>
              <a:buSzPct val="70000"/>
              <a:buFont typeface="Wingdings 2" charset="2"/>
              <a:buNone/>
            </a:pPr>
            <a:endParaRPr lang="en-US"/>
          </a:p>
          <a:p>
            <a:pPr marL="0" lvl="0" indent="0" defTabSz="457200">
              <a:spcBef>
                <a:spcPct val="20000"/>
              </a:spcBef>
              <a:spcAft>
                <a:spcPts val="600"/>
              </a:spcAft>
              <a:buClr>
                <a:srgbClr val="F6CA8E"/>
              </a:buClr>
              <a:buSzPct val="70000"/>
              <a:buFont typeface="Wingdings 2" charset="2"/>
              <a:buNone/>
            </a:pPr>
            <a:endParaRPr lang="en-US"/>
          </a:p>
        </p:txBody>
      </p:sp>
      <p:pic>
        <p:nvPicPr>
          <p:cNvPr id="98" name="Google Shape;98;p19"/>
          <p:cNvPicPr preferRelativeResize="0"/>
          <p:nvPr/>
        </p:nvPicPr>
        <p:blipFill>
          <a:blip r:embed="rId4"/>
          <a:stretch>
            <a:fillRect/>
          </a:stretch>
        </p:blipFill>
        <p:spPr>
          <a:xfrm>
            <a:off x="482601" y="2214282"/>
            <a:ext cx="5684939" cy="2330825"/>
          </a:xfrm>
          <a:prstGeom prst="rect">
            <a:avLst/>
          </a:prstGeom>
          <a:noFill/>
        </p:spPr>
      </p:pic>
      <p:sp>
        <p:nvSpPr>
          <p:cNvPr id="99" name="Google Shape;99;p19"/>
          <p:cNvSpPr txBox="1"/>
          <p:nvPr/>
        </p:nvSpPr>
        <p:spPr>
          <a:xfrm>
            <a:off x="465600" y="4360125"/>
            <a:ext cx="80625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E95678"/>
              </a:solidFill>
              <a:highlight>
                <a:srgbClr val="1C1E26"/>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p:nvSpPr>
          <p:cNvPr id="111" name="Rectangle 1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4" name="Google Shape;104;p20"/>
          <p:cNvSpPr txBox="1">
            <a:spLocks noGrp="1"/>
          </p:cNvSpPr>
          <p:nvPr>
            <p:ph type="title"/>
          </p:nvPr>
        </p:nvSpPr>
        <p:spPr>
          <a:xfrm>
            <a:off x="685346" y="457200"/>
            <a:ext cx="2309062" cy="727837"/>
          </a:xfrm>
          <a:prstGeom prst="rect">
            <a:avLst/>
          </a:prstGeom>
        </p:spPr>
        <p:txBody>
          <a:bodyPr spcFirstLastPara="1" vert="horz" lIns="91440" tIns="45720" rIns="91440" bIns="45720" rtlCol="0" anchor="b" anchorCtr="0">
            <a:normAutofit/>
          </a:bodyPr>
          <a:lstStyle/>
          <a:p>
            <a:pPr marL="0" lvl="0" indent="0" algn="l" defTabSz="457200">
              <a:lnSpc>
                <a:spcPct val="90000"/>
              </a:lnSpc>
              <a:spcBef>
                <a:spcPct val="0"/>
              </a:spcBef>
              <a:spcAft>
                <a:spcPts val="0"/>
              </a:spcAft>
            </a:pPr>
            <a:r>
              <a:rPr lang="en-US" sz="1600">
                <a:ln>
                  <a:solidFill>
                    <a:srgbClr val="404040">
                      <a:alpha val="10000"/>
                    </a:srgbClr>
                  </a:solidFill>
                </a:ln>
                <a:solidFill>
                  <a:srgbClr val="DADADA"/>
                </a:solidFill>
              </a:rPr>
              <a:t>Key Earthquake Characteristics: Depth</a:t>
            </a:r>
          </a:p>
        </p:txBody>
      </p:sp>
      <p:sp>
        <p:nvSpPr>
          <p:cNvPr id="105" name="Google Shape;105;p20"/>
          <p:cNvSpPr txBox="1">
            <a:spLocks noGrp="1"/>
          </p:cNvSpPr>
          <p:nvPr>
            <p:ph type="body" idx="1"/>
          </p:nvPr>
        </p:nvSpPr>
        <p:spPr>
          <a:xfrm>
            <a:off x="685346" y="1299336"/>
            <a:ext cx="2309062" cy="3044064"/>
          </a:xfrm>
          <a:prstGeom prst="rect">
            <a:avLst/>
          </a:prstGeom>
        </p:spPr>
        <p:txBody>
          <a:bodyPr spcFirstLastPara="1" vert="horz" lIns="91440" tIns="45720" rIns="91440" bIns="45720" rtlCol="0" anchor="t" anchorCtr="0">
            <a:normAutofit/>
          </a:bodyPr>
          <a:lstStyle/>
          <a:p>
            <a:pPr marL="457200" lvl="0" indent="-342900" defTabSz="457200">
              <a:spcBef>
                <a:spcPct val="20000"/>
              </a:spcBef>
              <a:spcAft>
                <a:spcPts val="600"/>
              </a:spcAft>
              <a:buSzPct val="70000"/>
              <a:buFont typeface="Wingdings 2" charset="2"/>
              <a:buChar char="●"/>
            </a:pPr>
            <a:r>
              <a:rPr lang="en-US" sz="1200">
                <a:ln>
                  <a:solidFill>
                    <a:srgbClr val="404040">
                      <a:alpha val="10000"/>
                    </a:srgbClr>
                  </a:solidFill>
                </a:ln>
                <a:solidFill>
                  <a:srgbClr val="DADADA"/>
                </a:solidFill>
              </a:rPr>
              <a:t>Correlation: Magnitude v. Depth</a:t>
            </a:r>
          </a:p>
          <a:p>
            <a:pPr marL="914400" lvl="1" indent="-311150" defTabSz="457200">
              <a:spcBef>
                <a:spcPct val="20000"/>
              </a:spcBef>
              <a:spcAft>
                <a:spcPts val="600"/>
              </a:spcAft>
              <a:buSzPct val="70000"/>
              <a:buFont typeface="Wingdings 2" charset="2"/>
              <a:buChar char="○"/>
            </a:pPr>
            <a:r>
              <a:rPr lang="en-US" sz="1200">
                <a:ln>
                  <a:solidFill>
                    <a:srgbClr val="404040">
                      <a:alpha val="10000"/>
                    </a:srgbClr>
                  </a:solidFill>
                </a:ln>
                <a:solidFill>
                  <a:srgbClr val="DADADA"/>
                </a:solidFill>
              </a:rPr>
              <a:t>Observation: Earthquakes with magnitudes higher than 8.4 have significantly lower depth than those with lower magnitudes</a:t>
            </a:r>
          </a:p>
          <a:p>
            <a:pPr marL="1371600" lvl="0" indent="0" defTabSz="457200">
              <a:spcBef>
                <a:spcPct val="20000"/>
              </a:spcBef>
              <a:spcAft>
                <a:spcPts val="600"/>
              </a:spcAft>
              <a:buSzPct val="70000"/>
              <a:buFont typeface="Wingdings 2" charset="2"/>
              <a:buNone/>
            </a:pPr>
            <a:endParaRPr lang="en-US" sz="1200">
              <a:ln>
                <a:solidFill>
                  <a:srgbClr val="404040">
                    <a:alpha val="10000"/>
                  </a:srgbClr>
                </a:solidFill>
              </a:ln>
              <a:solidFill>
                <a:srgbClr val="DADADA"/>
              </a:solidFill>
            </a:endParaRPr>
          </a:p>
        </p:txBody>
      </p:sp>
      <p:sp>
        <p:nvSpPr>
          <p:cNvPr id="113" name="Rectangle 11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723897"/>
            <a:ext cx="4936023" cy="3586230"/>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oogle Shape;106;p20"/>
          <p:cNvPicPr preferRelativeResize="0"/>
          <p:nvPr/>
        </p:nvPicPr>
        <p:blipFill>
          <a:blip r:embed="rId3"/>
          <a:stretch>
            <a:fillRect/>
          </a:stretch>
        </p:blipFill>
        <p:spPr>
          <a:xfrm>
            <a:off x="3840480" y="1665577"/>
            <a:ext cx="4257177" cy="1702871"/>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229</TotalTime>
  <Words>1367</Words>
  <Application>Microsoft Office PowerPoint</Application>
  <PresentationFormat>On-screen Show (16:9)</PresentationFormat>
  <Paragraphs>175</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Calisto MT</vt:lpstr>
      <vt:lpstr>Courier New</vt:lpstr>
      <vt:lpstr>Wingdings</vt:lpstr>
      <vt:lpstr>Wingdings 2</vt:lpstr>
      <vt:lpstr>Slate</vt:lpstr>
      <vt:lpstr>Earthquakes and GDP</vt:lpstr>
      <vt:lpstr>Objectives</vt:lpstr>
      <vt:lpstr>Question and Hypothesis</vt:lpstr>
      <vt:lpstr>Data Sources</vt:lpstr>
      <vt:lpstr>Variables </vt:lpstr>
      <vt:lpstr>Data Cleaning</vt:lpstr>
      <vt:lpstr>PowerPoint Presentation</vt:lpstr>
      <vt:lpstr>Visualizations - Earthquakes</vt:lpstr>
      <vt:lpstr>Key Earthquake Characteristics: Depth</vt:lpstr>
      <vt:lpstr>Top 5 Earthquakes in Magnitude</vt:lpstr>
      <vt:lpstr>Visualizations - Heat Map</vt:lpstr>
      <vt:lpstr>Visualization - Indonesia (2004)</vt:lpstr>
      <vt:lpstr>Visualization - Indonesia (2005)</vt:lpstr>
      <vt:lpstr>Visualization - Chile (2010)</vt:lpstr>
      <vt:lpstr>Visualization - Japan (2011)</vt:lpstr>
      <vt:lpstr>Visualization - Indonesia (2012)</vt:lpstr>
      <vt:lpstr>Global Impact </vt:lpstr>
      <vt:lpstr>Global Impact</vt:lpstr>
      <vt:lpstr>Web Page Demo</vt:lpstr>
      <vt:lpstr>Conclusion &amp; Key Observations</vt:lpstr>
      <vt:lpstr>Post Mortem</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Earthquakes and GDP</dc:title>
  <cp:lastModifiedBy>Yeh, Ken (Student)</cp:lastModifiedBy>
  <cp:revision>14</cp:revision>
  <dcterms:modified xsi:type="dcterms:W3CDTF">2021-04-23T01:33:40Z</dcterms:modified>
</cp:coreProperties>
</file>